
<file path=[Content_Types].xml><?xml version="1.0" encoding="utf-8"?>
<Types xmlns="http://schemas.openxmlformats.org/package/2006/content-types">
  <Default Extension="xlsx" ContentType="application/vnd.openxmlformats-officedocument.spreadsheetml.sheet"/>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diagrams/colors1.xml" ContentType="application/vnd.openxmlformats-officedocument.drawingml.diagramColors+xml"/>
  <Override PartName="/ppt/diagrams/colors2.xml" ContentType="application/vnd.openxmlformats-officedocument.drawingml.diagramColors+xml"/>
  <Override PartName="/ppt/diagrams/colors3.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drawing3.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layout3.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diagrams/quickStyle3.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2" r:id="rId4"/>
  </p:sldMasterIdLst>
  <p:notesMasterIdLst>
    <p:notesMasterId r:id="rId16"/>
  </p:notesMasterIdLst>
  <p:sldIdLst>
    <p:sldId id="256" r:id="rId5"/>
    <p:sldId id="702" r:id="rId6"/>
    <p:sldId id="699" r:id="rId7"/>
    <p:sldId id="661" r:id="rId8"/>
    <p:sldId id="704" r:id="rId9"/>
    <p:sldId id="660" r:id="rId10"/>
    <p:sldId id="703" r:id="rId11"/>
    <p:sldId id="705" r:id="rId12"/>
    <p:sldId id="706" r:id="rId13"/>
    <p:sldId id="707" r:id="rId14"/>
    <p:sldId id="708" r:id="rId15"/>
    <p:sldId id="887" r:id="rId17"/>
    <p:sldId id="888" r:id="rId18"/>
    <p:sldId id="889" r:id="rId19"/>
    <p:sldId id="890" r:id="rId20"/>
    <p:sldId id="891" r:id="rId21"/>
    <p:sldId id="892" r:id="rId22"/>
    <p:sldId id="893" r:id="rId23"/>
    <p:sldId id="894" r:id="rId24"/>
    <p:sldId id="895" r:id="rId25"/>
    <p:sldId id="896" r:id="rId26"/>
    <p:sldId id="897" r:id="rId27"/>
    <p:sldId id="912" r:id="rId28"/>
    <p:sldId id="898" r:id="rId29"/>
    <p:sldId id="899" r:id="rId30"/>
    <p:sldId id="900" r:id="rId31"/>
    <p:sldId id="901" r:id="rId32"/>
    <p:sldId id="902" r:id="rId33"/>
    <p:sldId id="903" r:id="rId34"/>
    <p:sldId id="904" r:id="rId35"/>
    <p:sldId id="905" r:id="rId36"/>
    <p:sldId id="906" r:id="rId37"/>
    <p:sldId id="907" r:id="rId38"/>
    <p:sldId id="908" r:id="rId39"/>
    <p:sldId id="909" r:id="rId40"/>
    <p:sldId id="910" r:id="rId41"/>
    <p:sldId id="911" r:id="rId42"/>
    <p:sldId id="628" r:id="rId43"/>
    <p:sldId id="869" r:id="rId44"/>
    <p:sldId id="863" r:id="rId45"/>
    <p:sldId id="864" r:id="rId46"/>
    <p:sldId id="865" r:id="rId47"/>
    <p:sldId id="867" r:id="rId48"/>
    <p:sldId id="866" r:id="rId49"/>
    <p:sldId id="868" r:id="rId50"/>
    <p:sldId id="659" r:id="rId51"/>
    <p:sldId id="662" r:id="rId52"/>
    <p:sldId id="871" r:id="rId53"/>
    <p:sldId id="870" r:id="rId54"/>
    <p:sldId id="872" r:id="rId55"/>
    <p:sldId id="730" r:id="rId56"/>
    <p:sldId id="873" r:id="rId57"/>
    <p:sldId id="874" r:id="rId58"/>
    <p:sldId id="875" r:id="rId59"/>
    <p:sldId id="876" r:id="rId60"/>
    <p:sldId id="397" r:id="rId61"/>
  </p:sldIdLst>
  <p:sldSz cx="9144000" cy="6858000" type="screen4x3"/>
  <p:notesSz cx="9144000" cy="6858000"/>
  <p:defaultTextStyle>
    <a:defPPr>
      <a:defRPr lang="zh-CN"/>
    </a:defPPr>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howGuides="1">
      <p:cViewPr varScale="1">
        <p:scale>
          <a:sx n="65" d="100"/>
          <a:sy n="65" d="100"/>
        </p:scale>
        <p:origin x="-660" y="-114"/>
      </p:cViewPr>
      <p:guideLst>
        <p:guide orient="horz" pos="2165"/>
        <p:guide pos="3036"/>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4" Type="http://schemas.openxmlformats.org/officeDocument/2006/relationships/tableStyles" Target="tableStyles.xml"/><Relationship Id="rId63" Type="http://schemas.openxmlformats.org/officeDocument/2006/relationships/viewProps" Target="viewProps.xml"/><Relationship Id="rId62" Type="http://schemas.openxmlformats.org/officeDocument/2006/relationships/presProps" Target="presProps.xml"/><Relationship Id="rId61" Type="http://schemas.openxmlformats.org/officeDocument/2006/relationships/slide" Target="slides/slide56.xml"/><Relationship Id="rId60" Type="http://schemas.openxmlformats.org/officeDocument/2006/relationships/slide" Target="slides/slide55.xml"/><Relationship Id="rId6" Type="http://schemas.openxmlformats.org/officeDocument/2006/relationships/slide" Target="slides/slide2.xml"/><Relationship Id="rId59" Type="http://schemas.openxmlformats.org/officeDocument/2006/relationships/slide" Target="slides/slide54.xml"/><Relationship Id="rId58" Type="http://schemas.openxmlformats.org/officeDocument/2006/relationships/slide" Target="slides/slide53.xml"/><Relationship Id="rId57" Type="http://schemas.openxmlformats.org/officeDocument/2006/relationships/slide" Target="slides/slide52.xml"/><Relationship Id="rId56" Type="http://schemas.openxmlformats.org/officeDocument/2006/relationships/slide" Target="slides/slide51.xml"/><Relationship Id="rId55" Type="http://schemas.openxmlformats.org/officeDocument/2006/relationships/slide" Target="slides/slide50.xml"/><Relationship Id="rId54" Type="http://schemas.openxmlformats.org/officeDocument/2006/relationships/slide" Target="slides/slide49.xml"/><Relationship Id="rId53" Type="http://schemas.openxmlformats.org/officeDocument/2006/relationships/slide" Target="slides/slide48.xml"/><Relationship Id="rId52" Type="http://schemas.openxmlformats.org/officeDocument/2006/relationships/slide" Target="slides/slide47.xml"/><Relationship Id="rId51" Type="http://schemas.openxmlformats.org/officeDocument/2006/relationships/slide" Target="slides/slide46.xml"/><Relationship Id="rId50" Type="http://schemas.openxmlformats.org/officeDocument/2006/relationships/slide" Target="slides/slide45.xml"/><Relationship Id="rId5" Type="http://schemas.openxmlformats.org/officeDocument/2006/relationships/slide" Target="slides/slide1.xml"/><Relationship Id="rId49" Type="http://schemas.openxmlformats.org/officeDocument/2006/relationships/slide" Target="slides/slide44.xml"/><Relationship Id="rId48" Type="http://schemas.openxmlformats.org/officeDocument/2006/relationships/slide" Target="slides/slide43.xml"/><Relationship Id="rId47" Type="http://schemas.openxmlformats.org/officeDocument/2006/relationships/slide" Target="slides/slide42.xml"/><Relationship Id="rId46" Type="http://schemas.openxmlformats.org/officeDocument/2006/relationships/slide" Target="slides/slide41.xml"/><Relationship Id="rId45" Type="http://schemas.openxmlformats.org/officeDocument/2006/relationships/slide" Target="slides/slide40.xml"/><Relationship Id="rId44" Type="http://schemas.openxmlformats.org/officeDocument/2006/relationships/slide" Target="slides/slide39.xml"/><Relationship Id="rId43" Type="http://schemas.openxmlformats.org/officeDocument/2006/relationships/slide" Target="slides/slide38.xml"/><Relationship Id="rId42" Type="http://schemas.openxmlformats.org/officeDocument/2006/relationships/slide" Target="slides/slide37.xml"/><Relationship Id="rId41" Type="http://schemas.openxmlformats.org/officeDocument/2006/relationships/slide" Target="slides/slide36.xml"/><Relationship Id="rId40" Type="http://schemas.openxmlformats.org/officeDocument/2006/relationships/slide" Target="slides/slide35.xml"/><Relationship Id="rId4" Type="http://schemas.openxmlformats.org/officeDocument/2006/relationships/slideMaster" Target="slideMasters/slideMaster3.xml"/><Relationship Id="rId39" Type="http://schemas.openxmlformats.org/officeDocument/2006/relationships/slide" Target="slides/slide34.xml"/><Relationship Id="rId38" Type="http://schemas.openxmlformats.org/officeDocument/2006/relationships/slide" Target="slides/slide33.xml"/><Relationship Id="rId37" Type="http://schemas.openxmlformats.org/officeDocument/2006/relationships/slide" Target="slides/slide32.xml"/><Relationship Id="rId36" Type="http://schemas.openxmlformats.org/officeDocument/2006/relationships/slide" Target="slides/slide31.xml"/><Relationship Id="rId35" Type="http://schemas.openxmlformats.org/officeDocument/2006/relationships/slide" Target="slides/slide30.xml"/><Relationship Id="rId34" Type="http://schemas.openxmlformats.org/officeDocument/2006/relationships/slide" Target="slides/slide29.xml"/><Relationship Id="rId33" Type="http://schemas.openxmlformats.org/officeDocument/2006/relationships/slide" Target="slides/slide28.xml"/><Relationship Id="rId32" Type="http://schemas.openxmlformats.org/officeDocument/2006/relationships/slide" Target="slides/slide27.xml"/><Relationship Id="rId31" Type="http://schemas.openxmlformats.org/officeDocument/2006/relationships/slide" Target="slides/slide26.xml"/><Relationship Id="rId30" Type="http://schemas.openxmlformats.org/officeDocument/2006/relationships/slide" Target="slides/slide25.xml"/><Relationship Id="rId3" Type="http://schemas.openxmlformats.org/officeDocument/2006/relationships/slideMaster" Target="slideMasters/slideMaster2.xml"/><Relationship Id="rId29" Type="http://schemas.openxmlformats.org/officeDocument/2006/relationships/slide" Target="slides/slide24.xml"/><Relationship Id="rId28" Type="http://schemas.openxmlformats.org/officeDocument/2006/relationships/slide" Target="slides/slide23.xml"/><Relationship Id="rId27" Type="http://schemas.openxmlformats.org/officeDocument/2006/relationships/slide" Target="slides/slide22.xml"/><Relationship Id="rId26" Type="http://schemas.openxmlformats.org/officeDocument/2006/relationships/slide" Target="slides/slide21.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notesMaster" Target="notesMasters/notesMaster1.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Workbook1.xlsx"/></Relationships>
</file>

<file path=ppt/charts/_rels/chart2.xml.rels><?xml version="1.0" encoding="UTF-8" standalone="yes"?>
<Relationships xmlns="http://schemas.openxmlformats.org/package/2006/relationships"><Relationship Id="rId1" Type="http://schemas.openxmlformats.org/officeDocument/2006/relationships/package" Target="../embeddings/Workbook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a:defRPr lang="zh-CN" sz="2160" b="1" i="0" u="none" strike="noStrike" kern="1200" baseline="0">
                <a:solidFill>
                  <a:schemeClr val="tx1"/>
                </a:solidFill>
                <a:latin typeface="+mn-lt"/>
                <a:ea typeface="+mn-ea"/>
                <a:cs typeface="+mn-cs"/>
              </a:defRPr>
            </a:pPr>
            <a:r>
              <a:rPr lang="zh-CN" altLang="en-US" b="0" dirty="0" smtClean="0">
                <a:solidFill>
                  <a:schemeClr val="tx1"/>
                </a:solidFill>
                <a:latin typeface="黑体" panose="02010609060101010101" pitchFamily="49" charset="-122"/>
                <a:ea typeface="黑体" panose="02010609060101010101" pitchFamily="49" charset="-122"/>
              </a:rPr>
              <a:t>全大市</a:t>
            </a:r>
            <a:r>
              <a:rPr lang="zh-CN" altLang="en-US" b="0" dirty="0">
                <a:solidFill>
                  <a:schemeClr val="tx1"/>
                </a:solidFill>
                <a:latin typeface="黑体" panose="02010609060101010101" pitchFamily="49" charset="-122"/>
                <a:ea typeface="黑体" panose="02010609060101010101" pitchFamily="49" charset="-122"/>
              </a:rPr>
              <a:t>社会组织</a:t>
            </a:r>
            <a:r>
              <a:rPr lang="zh-CN" altLang="en-US" b="0" dirty="0" smtClean="0">
                <a:solidFill>
                  <a:schemeClr val="tx1"/>
                </a:solidFill>
                <a:latin typeface="黑体" panose="02010609060101010101" pitchFamily="49" charset="-122"/>
                <a:ea typeface="黑体" panose="02010609060101010101" pitchFamily="49" charset="-122"/>
              </a:rPr>
              <a:t>总量</a:t>
            </a:r>
            <a:endParaRPr lang="zh-CN" altLang="en-US" b="0" dirty="0">
              <a:solidFill>
                <a:schemeClr val="tx1"/>
              </a:solidFill>
              <a:latin typeface="黑体" panose="02010609060101010101" pitchFamily="49" charset="-122"/>
              <a:ea typeface="黑体" panose="02010609060101010101" pitchFamily="49" charset="-122"/>
            </a:endParaRPr>
          </a:p>
        </c:rich>
      </c:tx>
      <c:layout/>
      <c:overlay val="0"/>
    </c:title>
    <c:autoTitleDeleted val="0"/>
    <c:plotArea>
      <c:layout/>
      <c:pieChart>
        <c:varyColors val="1"/>
        <c:ser>
          <c:idx val="0"/>
          <c:order val="0"/>
          <c:tx>
            <c:strRef>
              <c:f>Sheet1!$B$1</c:f>
              <c:strCache>
                <c:ptCount val="1"/>
                <c:pt idx="0">
                  <c:v>全市社会组织总量（截止2018年11月21日）</c:v>
                </c:pt>
              </c:strCache>
            </c:strRef>
          </c:tx>
          <c:explosion val="0"/>
          <c:dPt>
            <c:idx val="0"/>
            <c:bubble3D val="0"/>
          </c:dPt>
          <c:dPt>
            <c:idx val="1"/>
            <c:bubble3D val="0"/>
          </c:dPt>
          <c:dPt>
            <c:idx val="2"/>
            <c:bubble3D val="0"/>
          </c:dPt>
          <c:dLbls>
            <c:dLbl>
              <c:idx val="0"/>
              <c:layout>
                <c:manualLayout>
                  <c:x val="-0.0142480297088895"/>
                  <c:y val="0.269080949636604"/>
                </c:manualLayout>
              </c:layout>
              <c:tx>
                <c:rich>
                  <a:bodyPr rot="0" spcFirstLastPara="0" vertOverflow="ellipsis" vert="horz" wrap="square" lIns="38100" tIns="19050" rIns="38100" bIns="19050" anchor="ctr" anchorCtr="1"/>
                  <a:lstStyle/>
                  <a:p>
                    <a:pPr defTabSz="914400">
                      <a:defRPr lang="zh-CN" sz="1800" b="0" i="0" u="none" strike="noStrike" kern="1200" baseline="0">
                        <a:solidFill>
                          <a:schemeClr val="tx1"/>
                        </a:solidFill>
                        <a:latin typeface="+mn-lt"/>
                        <a:ea typeface="+mn-ea"/>
                        <a:cs typeface="+mn-cs"/>
                      </a:defRPr>
                    </a:pPr>
                    <a:r>
                      <a:rPr lang="en-US" altLang="zh-CN">
                        <a:solidFill>
                          <a:srgbClr val="FF0000"/>
                        </a:solidFill>
                      </a:rPr>
                      <a:t>2499</a:t>
                    </a:r>
                    <a:endParaRPr lang="en-US" altLang="zh-CN">
                      <a:solidFill>
                        <a:srgbClr val="FF0000"/>
                      </a:solidFill>
                    </a:endParaRPr>
                  </a:p>
                </c:rich>
              </c:tx>
              <c:dLblPos val="bestFi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0229130984741383"/>
                  <c:y val="0.0455305557067342"/>
                </c:manualLayout>
              </c:layout>
              <c:tx>
                <c:rich>
                  <a:bodyPr rot="0" spcFirstLastPara="0" vertOverflow="ellipsis" vert="horz" wrap="square" lIns="38100" tIns="19050" rIns="38100" bIns="19050" anchor="ctr" anchorCtr="1"/>
                  <a:lstStyle/>
                  <a:p>
                    <a:pPr defTabSz="914400">
                      <a:defRPr lang="zh-CN" sz="1800" b="0" i="0" u="none" strike="noStrike" kern="1200" baseline="0">
                        <a:solidFill>
                          <a:schemeClr val="tx1"/>
                        </a:solidFill>
                        <a:latin typeface="+mn-lt"/>
                        <a:ea typeface="+mn-ea"/>
                        <a:cs typeface="+mn-cs"/>
                      </a:defRPr>
                    </a:pPr>
                    <a:r>
                      <a:rPr lang="en-US" altLang="zh-CN">
                        <a:solidFill>
                          <a:srgbClr val="FF0000"/>
                        </a:solidFill>
                      </a:rPr>
                      <a:t>5148</a:t>
                    </a:r>
                    <a:endParaRPr lang="en-US" altLang="zh-CN">
                      <a:solidFill>
                        <a:srgbClr val="FF0000"/>
                      </a:solidFill>
                    </a:endParaRPr>
                  </a:p>
                </c:rich>
              </c:tx>
              <c:dLblPos val="bestFit"/>
              <c:showLegendKey val="0"/>
              <c:showVal val="1"/>
              <c:showCatName val="0"/>
              <c:showSerName val="0"/>
              <c:showPercent val="0"/>
              <c:showBubbleSize val="0"/>
              <c:extLst>
                <c:ext xmlns:c15="http://schemas.microsoft.com/office/drawing/2012/chart" uri="{CE6537A1-D6FC-4f65-9D91-7224C49458BB}">
                  <c15:layout/>
                </c:ext>
              </c:extLst>
            </c:dLbl>
            <c:dLbl>
              <c:idx val="2"/>
              <c:layout/>
              <c:tx>
                <c:rich>
                  <a:bodyPr rot="0" spcFirstLastPara="0" vertOverflow="ellipsis" vert="horz" wrap="square" lIns="38100" tIns="19050" rIns="38100" bIns="19050" anchor="ctr" anchorCtr="1"/>
                  <a:lstStyle/>
                  <a:p>
                    <a:pPr defTabSz="914400">
                      <a:defRPr lang="zh-CN" sz="1800" b="0" i="0" u="none" strike="noStrike" kern="1200" baseline="0">
                        <a:solidFill>
                          <a:schemeClr val="tx1"/>
                        </a:solidFill>
                        <a:latin typeface="+mn-lt"/>
                        <a:ea typeface="+mn-ea"/>
                        <a:cs typeface="+mn-cs"/>
                      </a:defRPr>
                    </a:pPr>
                    <a:r>
                      <a:rPr>
                        <a:solidFill>
                          <a:srgbClr val="FF0000"/>
                        </a:solidFill>
                      </a:rPr>
                      <a:t>3</a:t>
                    </a:r>
                    <a:r>
                      <a:rPr lang="en-US" altLang="zh-CN">
                        <a:solidFill>
                          <a:srgbClr val="FF0000"/>
                        </a:solidFill>
                      </a:rPr>
                      <a:t>9</a:t>
                    </a:r>
                    <a:endParaRPr lang="en-US" altLang="zh-CN">
                      <a:solidFill>
                        <a:srgbClr val="FF0000"/>
                      </a:solidFill>
                    </a:endParaRPr>
                  </a:p>
                </c:rich>
              </c:tx>
              <c:dLblPos val="bestFi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0" vertOverflow="ellipsis" vert="horz" wrap="square" lIns="38100" tIns="19050" rIns="38100" bIns="19050" anchor="ctr" anchorCtr="1"/>
              <a:lstStyle/>
              <a:p>
                <a:pPr>
                  <a:defRPr lang="zh-CN" sz="1800" b="0" i="0" u="none" strike="noStrike" kern="1200" baseline="0">
                    <a:solidFill>
                      <a:schemeClr val="tx1"/>
                    </a:solidFill>
                    <a:latin typeface="+mn-lt"/>
                    <a:ea typeface="+mn-ea"/>
                    <a:cs typeface="+mn-cs"/>
                  </a:defRPr>
                </a:pPr>
              </a:p>
            </c:txPr>
            <c:dLblPos val="bestFit"/>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ext>
            </c:extLst>
          </c:dLbls>
          <c:cat>
            <c:strRef>
              <c:f>Sheet1!$A$2:$A$4</c:f>
              <c:strCache>
                <c:ptCount val="3"/>
                <c:pt idx="0">
                  <c:v>社会团体</c:v>
                </c:pt>
                <c:pt idx="1">
                  <c:v>社会服务机构</c:v>
                </c:pt>
                <c:pt idx="2">
                  <c:v>基金会</c:v>
                </c:pt>
              </c:strCache>
            </c:strRef>
          </c:cat>
          <c:val>
            <c:numRef>
              <c:f>Sheet1!$B$2:$B$4</c:f>
              <c:numCache>
                <c:formatCode>General</c:formatCode>
                <c:ptCount val="3"/>
                <c:pt idx="0">
                  <c:v>2489</c:v>
                </c:pt>
                <c:pt idx="1">
                  <c:v>5130</c:v>
                </c:pt>
                <c:pt idx="2">
                  <c:v>37</c:v>
                </c:pt>
              </c:numCache>
            </c:numRef>
          </c:val>
        </c:ser>
        <c:dLbls>
          <c:showLegendKey val="0"/>
          <c:showVal val="0"/>
          <c:showCatName val="0"/>
          <c:showSerName val="0"/>
          <c:showPercent val="0"/>
          <c:showBubbleSize val="0"/>
          <c:showLeaderLines val="1"/>
        </c:dLbls>
        <c:firstSliceAng val="15"/>
      </c:pieChart>
      <c:spPr>
        <a:noFill/>
        <a:ln>
          <a:noFill/>
        </a:ln>
        <a:effectLst/>
      </c:spPr>
    </c:plotArea>
    <c:legend>
      <c:legendPos val="r"/>
      <c:legendEntry>
        <c:idx val="0"/>
        <c:txPr>
          <a:bodyPr rot="0" spcFirstLastPara="0" vertOverflow="ellipsis" vert="horz" wrap="square" anchor="ctr" anchorCtr="1"/>
          <a:lstStyle/>
          <a:p>
            <a:pPr>
              <a:defRPr lang="zh-CN" sz="1800" b="0" i="0" u="none" strike="noStrike" kern="1200" baseline="0">
                <a:solidFill>
                  <a:schemeClr val="tx1"/>
                </a:solidFill>
                <a:latin typeface="+mn-lt"/>
                <a:ea typeface="+mn-ea"/>
                <a:cs typeface="+mn-cs"/>
              </a:defRPr>
            </a:pPr>
          </a:p>
        </c:txPr>
      </c:legendEntry>
      <c:legendEntry>
        <c:idx val="1"/>
        <c:txPr>
          <a:bodyPr rot="0" spcFirstLastPara="0" vertOverflow="ellipsis" vert="horz" wrap="square" anchor="ctr" anchorCtr="1"/>
          <a:lstStyle/>
          <a:p>
            <a:pPr>
              <a:defRPr lang="zh-CN" sz="1800" b="0" i="0" u="none" strike="noStrike" kern="1200" baseline="0">
                <a:solidFill>
                  <a:schemeClr val="tx1"/>
                </a:solidFill>
                <a:latin typeface="+mn-lt"/>
                <a:ea typeface="+mn-ea"/>
                <a:cs typeface="+mn-cs"/>
              </a:defRPr>
            </a:pPr>
          </a:p>
        </c:txPr>
      </c:legendEntry>
      <c:legendEntry>
        <c:idx val="2"/>
        <c:txPr>
          <a:bodyPr rot="0" spcFirstLastPara="0" vertOverflow="ellipsis" vert="horz" wrap="square" anchor="ctr" anchorCtr="1"/>
          <a:lstStyle/>
          <a:p>
            <a:pPr>
              <a:defRPr lang="zh-CN" sz="1800" b="0" i="0" u="none" strike="noStrike" kern="1200" baseline="0">
                <a:solidFill>
                  <a:schemeClr val="tx1"/>
                </a:solidFill>
                <a:latin typeface="+mn-lt"/>
                <a:ea typeface="+mn-ea"/>
                <a:cs typeface="+mn-cs"/>
              </a:defRPr>
            </a:pPr>
          </a:p>
        </c:txPr>
      </c:legendEntry>
      <c:layout/>
      <c:overlay val="0"/>
      <c:txPr>
        <a:bodyPr rot="0" spcFirstLastPara="0" vertOverflow="ellipsis" vert="horz" wrap="square" anchor="ctr" anchorCtr="1"/>
        <a:lstStyle/>
        <a:p>
          <a:pPr>
            <a:defRPr lang="zh-CN" sz="1800" b="0" i="0" u="none" strike="noStrike" kern="1200" baseline="0">
              <a:solidFill>
                <a:schemeClr val="tx1"/>
              </a:solidFill>
              <a:latin typeface="+mn-lt"/>
              <a:ea typeface="+mn-ea"/>
              <a:cs typeface="+mn-cs"/>
            </a:defRPr>
          </a:pPr>
        </a:p>
      </c:txPr>
    </c:legend>
    <c:plotVisOnly val="1"/>
    <c:dispBlanksAs val="gap"/>
    <c:showDLblsOverMax val="0"/>
  </c:chart>
  <c:txPr>
    <a:bodyPr/>
    <a:lstStyle/>
    <a:p>
      <a:pPr>
        <a:defRPr lang="zh-CN" sz="1800">
          <a:solidFill>
            <a:schemeClr val="tx1"/>
          </a:solidFill>
        </a:defRPr>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全大市</c:v>
                </c:pt>
              </c:strCache>
            </c:strRef>
          </c:tx>
          <c:invertIfNegative val="0"/>
          <c:dLbls>
            <c:dLbl>
              <c:idx val="10"/>
              <c:layout/>
              <c:tx>
                <c:rich>
                  <a:bodyPr rot="0" spcFirstLastPara="0" vertOverflow="ellipsis" vert="horz" wrap="square" lIns="38100" tIns="19050" rIns="38100" bIns="19050" anchor="ctr" anchorCtr="1"/>
                  <a:lstStyle/>
                  <a:p>
                    <a:pPr defTabSz="914400">
                      <a:defRPr lang="zh-CN" sz="1800" b="0" i="0" u="none" strike="noStrike" kern="1200" baseline="0">
                        <a:solidFill>
                          <a:schemeClr val="tx1"/>
                        </a:solidFill>
                        <a:latin typeface="+mn-lt"/>
                        <a:ea typeface="+mn-ea"/>
                        <a:cs typeface="+mn-cs"/>
                      </a:defRPr>
                    </a:pPr>
                    <a:r>
                      <a:t>7</a:t>
                    </a:r>
                    <a:r>
                      <a:rPr lang="en-US" altLang="zh-CN"/>
                      <a:t>656</a:t>
                    </a:r>
                    <a:endParaRPr lang="en-US" altLang="zh-CN"/>
                  </a:p>
                </c:rich>
              </c:tx>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0" vertOverflow="ellipsis" vert="horz" wrap="square" lIns="38100" tIns="19050" rIns="38100" bIns="19050" anchor="ctr" anchorCtr="1"/>
              <a:lstStyle/>
              <a:p>
                <a:pPr>
                  <a:defRPr lang="zh-CN" sz="1800" b="0" i="0" u="none" strike="noStrike" kern="1200" baseline="0">
                    <a:solidFill>
                      <a:schemeClr val="tx1"/>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ext>
            </c:extLst>
          </c:dLbls>
          <c:cat>
            <c:numRef>
              <c:f>Sheet1!$A$2:$A$12</c:f>
              <c:numCache>
                <c:formatCode>General</c:formatCode>
                <c:ptCount val="11"/>
                <c:pt idx="0">
                  <c:v>2008</c:v>
                </c:pt>
                <c:pt idx="1">
                  <c:v>2009</c:v>
                </c:pt>
                <c:pt idx="2">
                  <c:v>2010</c:v>
                </c:pt>
                <c:pt idx="3">
                  <c:v>2011</c:v>
                </c:pt>
                <c:pt idx="4">
                  <c:v>2012</c:v>
                </c:pt>
                <c:pt idx="5">
                  <c:v>2013</c:v>
                </c:pt>
                <c:pt idx="6">
                  <c:v>2014</c:v>
                </c:pt>
                <c:pt idx="7">
                  <c:v>2015</c:v>
                </c:pt>
                <c:pt idx="8">
                  <c:v>2016</c:v>
                </c:pt>
                <c:pt idx="9">
                  <c:v>2017</c:v>
                </c:pt>
                <c:pt idx="10">
                  <c:v>2018</c:v>
                </c:pt>
              </c:numCache>
            </c:numRef>
          </c:cat>
          <c:val>
            <c:numRef>
              <c:f>Sheet1!$B$2:$B$12</c:f>
              <c:numCache>
                <c:formatCode>General</c:formatCode>
                <c:ptCount val="11"/>
                <c:pt idx="0">
                  <c:v>4256</c:v>
                </c:pt>
                <c:pt idx="1">
                  <c:v>4480</c:v>
                </c:pt>
                <c:pt idx="2">
                  <c:v>4772</c:v>
                </c:pt>
                <c:pt idx="3">
                  <c:v>4978</c:v>
                </c:pt>
                <c:pt idx="4">
                  <c:v>5250</c:v>
                </c:pt>
                <c:pt idx="5">
                  <c:v>5317</c:v>
                </c:pt>
                <c:pt idx="6">
                  <c:v>5708</c:v>
                </c:pt>
                <c:pt idx="7">
                  <c:v>6186</c:v>
                </c:pt>
                <c:pt idx="8">
                  <c:v>6593</c:v>
                </c:pt>
                <c:pt idx="9">
                  <c:v>7363</c:v>
                </c:pt>
                <c:pt idx="10">
                  <c:v>7656</c:v>
                </c:pt>
              </c:numCache>
            </c:numRef>
          </c:val>
        </c:ser>
        <c:ser>
          <c:idx val="1"/>
          <c:order val="1"/>
          <c:tx>
            <c:strRef>
              <c:f>Sheet1!$C$1</c:f>
              <c:strCache>
                <c:ptCount val="1"/>
                <c:pt idx="0">
                  <c:v>市本级</c:v>
                </c:pt>
              </c:strCache>
            </c:strRef>
          </c:tx>
          <c:invertIfNegative val="0"/>
          <c:dLbls>
            <c:dLbl>
              <c:idx val="10"/>
              <c:layout/>
              <c:tx>
                <c:rich>
                  <a:bodyPr rot="0" spcFirstLastPara="0" vertOverflow="ellipsis" vert="horz" wrap="square" lIns="38100" tIns="19050" rIns="38100" bIns="19050" anchor="ctr" anchorCtr="1"/>
                  <a:lstStyle/>
                  <a:p>
                    <a:pPr defTabSz="914400">
                      <a:defRPr lang="zh-CN" sz="1800" b="0" i="0" u="none" strike="noStrike" kern="1200" baseline="0">
                        <a:solidFill>
                          <a:schemeClr val="tx1"/>
                        </a:solidFill>
                        <a:latin typeface="+mn-lt"/>
                        <a:ea typeface="+mn-ea"/>
                        <a:cs typeface="+mn-cs"/>
                      </a:defRPr>
                    </a:pPr>
                    <a:r>
                      <a:t>104</a:t>
                    </a:r>
                    <a:r>
                      <a:rPr lang="en-US" altLang="zh-CN"/>
                      <a:t>6</a:t>
                    </a:r>
                    <a:endParaRPr lang="en-US" altLang="zh-CN"/>
                  </a:p>
                </c:rich>
              </c:tx>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0" vertOverflow="ellipsis" vert="horz" wrap="square" lIns="38100" tIns="19050" rIns="38100" bIns="19050" anchor="ctr" anchorCtr="1"/>
              <a:lstStyle/>
              <a:p>
                <a:pPr>
                  <a:defRPr lang="zh-CN" sz="1800" b="0" i="0" u="none" strike="noStrike" kern="1200" baseline="0">
                    <a:solidFill>
                      <a:schemeClr val="tx1"/>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ext>
            </c:extLst>
          </c:dLbls>
          <c:cat>
            <c:numRef>
              <c:f>Sheet1!$A$2:$A$12</c:f>
              <c:numCache>
                <c:formatCode>General</c:formatCode>
                <c:ptCount val="11"/>
                <c:pt idx="0">
                  <c:v>2008</c:v>
                </c:pt>
                <c:pt idx="1">
                  <c:v>2009</c:v>
                </c:pt>
                <c:pt idx="2">
                  <c:v>2010</c:v>
                </c:pt>
                <c:pt idx="3">
                  <c:v>2011</c:v>
                </c:pt>
                <c:pt idx="4">
                  <c:v>2012</c:v>
                </c:pt>
                <c:pt idx="5">
                  <c:v>2013</c:v>
                </c:pt>
                <c:pt idx="6">
                  <c:v>2014</c:v>
                </c:pt>
                <c:pt idx="7">
                  <c:v>2015</c:v>
                </c:pt>
                <c:pt idx="8">
                  <c:v>2016</c:v>
                </c:pt>
                <c:pt idx="9">
                  <c:v>2017</c:v>
                </c:pt>
                <c:pt idx="10">
                  <c:v>2018</c:v>
                </c:pt>
              </c:numCache>
            </c:numRef>
          </c:cat>
          <c:val>
            <c:numRef>
              <c:f>Sheet1!$C$2:$C$12</c:f>
              <c:numCache>
                <c:formatCode>General</c:formatCode>
                <c:ptCount val="11"/>
                <c:pt idx="0">
                  <c:v>626</c:v>
                </c:pt>
                <c:pt idx="1">
                  <c:v>641</c:v>
                </c:pt>
                <c:pt idx="2">
                  <c:v>671</c:v>
                </c:pt>
                <c:pt idx="3">
                  <c:v>718</c:v>
                </c:pt>
                <c:pt idx="4">
                  <c:v>758</c:v>
                </c:pt>
                <c:pt idx="5">
                  <c:v>794</c:v>
                </c:pt>
                <c:pt idx="6">
                  <c:v>872</c:v>
                </c:pt>
                <c:pt idx="7">
                  <c:v>954</c:v>
                </c:pt>
                <c:pt idx="8">
                  <c:v>1029</c:v>
                </c:pt>
                <c:pt idx="9">
                  <c:v>1049</c:v>
                </c:pt>
                <c:pt idx="10">
                  <c:v>1046</c:v>
                </c:pt>
              </c:numCache>
            </c:numRef>
          </c:val>
        </c:ser>
        <c:dLbls>
          <c:showLegendKey val="1"/>
          <c:showVal val="1"/>
          <c:showCatName val="1"/>
          <c:showSerName val="1"/>
          <c:showPercent val="1"/>
          <c:showBubbleSize val="1"/>
        </c:dLbls>
        <c:gapWidth val="150"/>
        <c:axId val="117968256"/>
        <c:axId val="159016832"/>
      </c:barChart>
      <c:catAx>
        <c:axId val="117968256"/>
        <c:scaling>
          <c:orientation val="minMax"/>
        </c:scaling>
        <c:delete val="0"/>
        <c:axPos val="b"/>
        <c:numFmt formatCode="General" sourceLinked="1"/>
        <c:majorTickMark val="out"/>
        <c:minorTickMark val="none"/>
        <c:tickLblPos val="nextTo"/>
        <c:txPr>
          <a:bodyPr rot="-60000000" spcFirstLastPara="0" vertOverflow="ellipsis" vert="horz" wrap="square" anchor="ctr" anchorCtr="1"/>
          <a:lstStyle/>
          <a:p>
            <a:pPr>
              <a:defRPr lang="zh-CN" sz="1800" b="0" i="0" u="none" strike="noStrike" kern="1200" baseline="0">
                <a:solidFill>
                  <a:schemeClr val="tx1"/>
                </a:solidFill>
                <a:latin typeface="+mn-lt"/>
                <a:ea typeface="+mn-ea"/>
                <a:cs typeface="+mn-cs"/>
              </a:defRPr>
            </a:pPr>
          </a:p>
        </c:txPr>
        <c:crossAx val="159016832"/>
        <c:crosses val="autoZero"/>
        <c:auto val="1"/>
        <c:lblAlgn val="ctr"/>
        <c:lblOffset val="100"/>
        <c:noMultiLvlLbl val="0"/>
      </c:catAx>
      <c:valAx>
        <c:axId val="159016832"/>
        <c:scaling>
          <c:orientation val="minMax"/>
        </c:scaling>
        <c:delete val="0"/>
        <c:axPos val="l"/>
        <c:majorGridlines/>
        <c:numFmt formatCode="General" sourceLinked="1"/>
        <c:majorTickMark val="out"/>
        <c:minorTickMark val="none"/>
        <c:tickLblPos val="nextTo"/>
        <c:txPr>
          <a:bodyPr rot="-60000000" spcFirstLastPara="0" vertOverflow="ellipsis" vert="horz" wrap="square" anchor="ctr" anchorCtr="1"/>
          <a:lstStyle/>
          <a:p>
            <a:pPr>
              <a:defRPr lang="zh-CN" sz="1800" b="0" i="0" u="none" strike="noStrike" kern="1200" baseline="0">
                <a:solidFill>
                  <a:schemeClr val="tx1"/>
                </a:solidFill>
                <a:latin typeface="+mn-lt"/>
                <a:ea typeface="+mn-ea"/>
                <a:cs typeface="+mn-cs"/>
              </a:defRPr>
            </a:pPr>
          </a:p>
        </c:txPr>
        <c:crossAx val="117968256"/>
        <c:crosses val="autoZero"/>
        <c:crossBetween val="between"/>
      </c:valAx>
    </c:plotArea>
    <c:legend>
      <c:legendPos val="b"/>
      <c:layout/>
      <c:overlay val="0"/>
      <c:txPr>
        <a:bodyPr rot="0" spcFirstLastPara="0" vertOverflow="ellipsis" vert="horz" wrap="square" anchor="ctr" anchorCtr="1"/>
        <a:lstStyle/>
        <a:p>
          <a:pPr>
            <a:defRPr lang="zh-CN" sz="1800" b="0" i="0" u="none" strike="noStrike" kern="1200" baseline="0">
              <a:solidFill>
                <a:schemeClr val="tx1"/>
              </a:solidFill>
              <a:latin typeface="+mn-lt"/>
              <a:ea typeface="+mn-ea"/>
              <a:cs typeface="+mn-cs"/>
            </a:defRPr>
          </a:pPr>
        </a:p>
      </c:txPr>
    </c:legend>
    <c:plotVisOnly val="1"/>
    <c:dispBlanksAs val="gap"/>
    <c:showDLblsOverMax val="0"/>
  </c:chart>
  <c:txPr>
    <a:bodyPr/>
    <a:lstStyle/>
    <a:p>
      <a:pPr>
        <a:defRPr lang="zh-CN" sz="1800"/>
      </a:pPr>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D05BD88E-76BD-4D23-8BCA-5BB209F0A067}"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zh-CN" altLang="en-US"/>
        </a:p>
      </dgm:t>
    </dgm:pt>
    <dgm:pt modelId="{6948F967-20FB-463E-931E-C80786EA3C28}">
      <dgm:prSet phldrT="[文本]"/>
      <dgm:spPr/>
      <dgm:t>
        <a:bodyPr/>
        <a:lstStyle/>
        <a:p>
          <a:r>
            <a:rPr lang="zh-CN" altLang="en-US" dirty="0" smtClean="0">
              <a:solidFill>
                <a:srgbClr val="FF0000"/>
              </a:solidFill>
            </a:rPr>
            <a:t>其他制度安排</a:t>
          </a:r>
          <a:endParaRPr lang="zh-CN" altLang="en-US" dirty="0">
            <a:solidFill>
              <a:srgbClr val="FF0000"/>
            </a:solidFill>
          </a:endParaRPr>
        </a:p>
      </dgm:t>
    </dgm:pt>
    <dgm:pt modelId="{F47BFCB7-C5B5-44D7-9DA0-74EC7B957E68}" cxnId="{077922B5-6A81-4531-B4B1-4344D57B2EBF}" type="parTrans">
      <dgm:prSet/>
      <dgm:spPr/>
      <dgm:t>
        <a:bodyPr/>
        <a:lstStyle/>
        <a:p>
          <a:endParaRPr lang="zh-CN" altLang="en-US"/>
        </a:p>
      </dgm:t>
    </dgm:pt>
    <dgm:pt modelId="{5A0C65FC-8DB8-49E0-BB62-7D7A3652B4C3}" cxnId="{077922B5-6A81-4531-B4B1-4344D57B2EBF}" type="sibTrans">
      <dgm:prSet/>
      <dgm:spPr/>
      <dgm:t>
        <a:bodyPr/>
        <a:lstStyle/>
        <a:p>
          <a:endParaRPr lang="zh-CN" altLang="en-US"/>
        </a:p>
      </dgm:t>
    </dgm:pt>
    <dgm:pt modelId="{91943515-7FEB-44BB-B2B8-1ACD6A91FAA3}">
      <dgm:prSet phldrT="[文本]"/>
      <dgm:spPr/>
      <dgm:t>
        <a:bodyPr/>
        <a:lstStyle/>
        <a:p>
          <a:r>
            <a:rPr lang="zh-CN" altLang="en-US" dirty="0" smtClean="0"/>
            <a:t>议事决策</a:t>
          </a:r>
          <a:endParaRPr lang="en-US" altLang="zh-CN" dirty="0" smtClean="0"/>
        </a:p>
        <a:p>
          <a:r>
            <a:rPr lang="zh-CN" altLang="en-US" dirty="0" smtClean="0"/>
            <a:t>规则</a:t>
          </a:r>
          <a:endParaRPr lang="zh-CN" altLang="en-US" dirty="0"/>
        </a:p>
      </dgm:t>
    </dgm:pt>
    <dgm:pt modelId="{2FF62CE3-5144-46A8-AD32-00FD3D4F70F5}" cxnId="{BE6A71F6-0CA1-4878-B14A-04071B17B7EF}" type="parTrans">
      <dgm:prSet/>
      <dgm:spPr/>
      <dgm:t>
        <a:bodyPr/>
        <a:lstStyle/>
        <a:p>
          <a:endParaRPr lang="zh-CN" altLang="en-US"/>
        </a:p>
      </dgm:t>
    </dgm:pt>
    <dgm:pt modelId="{43F39C5A-5DD6-49F4-9DA2-15A8E2C2EC9F}" cxnId="{BE6A71F6-0CA1-4878-B14A-04071B17B7EF}" type="sibTrans">
      <dgm:prSet/>
      <dgm:spPr/>
      <dgm:t>
        <a:bodyPr/>
        <a:lstStyle/>
        <a:p>
          <a:endParaRPr lang="zh-CN" altLang="en-US"/>
        </a:p>
      </dgm:t>
    </dgm:pt>
    <dgm:pt modelId="{D1BC102F-D013-4081-A6E4-97799B173C2C}">
      <dgm:prSet phldrT="[文本]"/>
      <dgm:spPr/>
      <dgm:t>
        <a:bodyPr/>
        <a:lstStyle/>
        <a:p>
          <a:r>
            <a:rPr lang="zh-CN" altLang="en-US" dirty="0" smtClean="0"/>
            <a:t>选举</a:t>
          </a:r>
          <a:endParaRPr lang="en-US" altLang="zh-CN" dirty="0" smtClean="0"/>
        </a:p>
        <a:p>
          <a:r>
            <a:rPr lang="zh-CN" altLang="en-US" dirty="0" smtClean="0"/>
            <a:t>办法</a:t>
          </a:r>
          <a:endParaRPr lang="zh-CN" altLang="en-US" dirty="0"/>
        </a:p>
      </dgm:t>
    </dgm:pt>
    <dgm:pt modelId="{F0BD7568-35ED-4D7C-97F2-B64E9A39E175}" cxnId="{1DDF4517-ECC0-45ED-9CFA-6A27752B14CF}" type="parTrans">
      <dgm:prSet/>
      <dgm:spPr/>
      <dgm:t>
        <a:bodyPr/>
        <a:lstStyle/>
        <a:p>
          <a:endParaRPr lang="zh-CN" altLang="en-US"/>
        </a:p>
      </dgm:t>
    </dgm:pt>
    <dgm:pt modelId="{69B09DBA-90BC-4BCA-A59C-7DA29AEF8A6E}" cxnId="{1DDF4517-ECC0-45ED-9CFA-6A27752B14CF}" type="sibTrans">
      <dgm:prSet/>
      <dgm:spPr/>
      <dgm:t>
        <a:bodyPr/>
        <a:lstStyle/>
        <a:p>
          <a:endParaRPr lang="zh-CN" altLang="en-US"/>
        </a:p>
      </dgm:t>
    </dgm:pt>
    <dgm:pt modelId="{15E7E341-D783-4A7E-833E-9F3F7D2A7994}">
      <dgm:prSet phldrT="[文本]"/>
      <dgm:spPr/>
      <dgm:t>
        <a:bodyPr/>
        <a:lstStyle/>
        <a:p>
          <a:r>
            <a:rPr lang="zh-CN" altLang="en-US" dirty="0" smtClean="0"/>
            <a:t>分支机构管理办法</a:t>
          </a:r>
          <a:endParaRPr lang="zh-CN" altLang="en-US" dirty="0"/>
        </a:p>
      </dgm:t>
    </dgm:pt>
    <dgm:pt modelId="{AEB2E75C-FC87-4764-8FF3-1EC2D5E22D67}" cxnId="{39286BA1-AD75-4AAD-A816-2B1DB9D26A19}" type="parTrans">
      <dgm:prSet/>
      <dgm:spPr/>
      <dgm:t>
        <a:bodyPr/>
        <a:lstStyle/>
        <a:p>
          <a:endParaRPr lang="zh-CN" altLang="en-US"/>
        </a:p>
      </dgm:t>
    </dgm:pt>
    <dgm:pt modelId="{6713B894-41DC-4D06-ADC4-6D6C106609E0}" cxnId="{39286BA1-AD75-4AAD-A816-2B1DB9D26A19}" type="sibTrans">
      <dgm:prSet/>
      <dgm:spPr/>
      <dgm:t>
        <a:bodyPr/>
        <a:lstStyle/>
        <a:p>
          <a:endParaRPr lang="zh-CN" altLang="en-US"/>
        </a:p>
      </dgm:t>
    </dgm:pt>
    <dgm:pt modelId="{149D2978-6327-4848-9D46-B86745E3D2DA}">
      <dgm:prSet phldrT="[文本]"/>
      <dgm:spPr/>
      <dgm:t>
        <a:bodyPr/>
        <a:lstStyle/>
        <a:p>
          <a:r>
            <a:rPr lang="zh-CN" altLang="en-US" dirty="0" smtClean="0"/>
            <a:t>财务管理制度</a:t>
          </a:r>
          <a:endParaRPr lang="zh-CN" altLang="en-US" dirty="0"/>
        </a:p>
      </dgm:t>
    </dgm:pt>
    <dgm:pt modelId="{528276A0-C04F-4C02-8E04-941665DAD05F}" cxnId="{AE7544A0-8E49-499D-A9C3-AA9C7A963550}" type="parTrans">
      <dgm:prSet/>
      <dgm:spPr/>
      <dgm:t>
        <a:bodyPr/>
        <a:lstStyle/>
        <a:p>
          <a:endParaRPr lang="zh-CN" altLang="en-US"/>
        </a:p>
      </dgm:t>
    </dgm:pt>
    <dgm:pt modelId="{A80A9279-B193-4C11-987E-A755BFD74FDB}" cxnId="{AE7544A0-8E49-499D-A9C3-AA9C7A963550}" type="sibTrans">
      <dgm:prSet/>
      <dgm:spPr/>
      <dgm:t>
        <a:bodyPr/>
        <a:lstStyle/>
        <a:p>
          <a:endParaRPr lang="zh-CN" altLang="en-US"/>
        </a:p>
      </dgm:t>
    </dgm:pt>
    <dgm:pt modelId="{6AF48EB9-AA4C-4807-9609-84196A9DC13C}">
      <dgm:prSet/>
      <dgm:spPr/>
      <dgm:t>
        <a:bodyPr/>
        <a:lstStyle/>
        <a:p>
          <a:r>
            <a:rPr lang="zh-CN" altLang="en-US" dirty="0" smtClean="0"/>
            <a:t>信息披露制度</a:t>
          </a:r>
          <a:endParaRPr lang="zh-CN" altLang="en-US" dirty="0"/>
        </a:p>
      </dgm:t>
    </dgm:pt>
    <dgm:pt modelId="{596EF14C-592B-4C51-9C1B-8467FD176346}" cxnId="{6D78CF75-C864-494D-B98A-0411A7B4F971}" type="parTrans">
      <dgm:prSet/>
      <dgm:spPr/>
      <dgm:t>
        <a:bodyPr/>
        <a:lstStyle/>
        <a:p>
          <a:endParaRPr lang="zh-CN" altLang="en-US"/>
        </a:p>
      </dgm:t>
    </dgm:pt>
    <dgm:pt modelId="{3F922E90-F974-4A56-8222-6DE083BC40C1}" cxnId="{6D78CF75-C864-494D-B98A-0411A7B4F971}" type="sibTrans">
      <dgm:prSet/>
      <dgm:spPr/>
      <dgm:t>
        <a:bodyPr/>
        <a:lstStyle/>
        <a:p>
          <a:endParaRPr lang="zh-CN" altLang="en-US"/>
        </a:p>
      </dgm:t>
    </dgm:pt>
    <dgm:pt modelId="{0D1D8815-FB08-4C8E-87D4-C9BE331BD494}">
      <dgm:prSet/>
      <dgm:spPr/>
      <dgm:t>
        <a:bodyPr/>
        <a:lstStyle/>
        <a:p>
          <a:r>
            <a:rPr lang="zh-CN" altLang="en-US" dirty="0" smtClean="0"/>
            <a:t>印章文件管理制度</a:t>
          </a:r>
          <a:endParaRPr lang="zh-CN" altLang="en-US" dirty="0"/>
        </a:p>
      </dgm:t>
    </dgm:pt>
    <dgm:pt modelId="{29BCF334-BAF5-44B8-9641-A221B4673131}" cxnId="{BE0F566E-8769-4C4A-A306-76EEDDC78A22}" type="parTrans">
      <dgm:prSet/>
      <dgm:spPr/>
      <dgm:t>
        <a:bodyPr/>
        <a:lstStyle/>
        <a:p>
          <a:endParaRPr lang="zh-CN" altLang="en-US"/>
        </a:p>
      </dgm:t>
    </dgm:pt>
    <dgm:pt modelId="{21F2B875-D2CE-408F-ABBE-697A7412E1AC}" cxnId="{BE0F566E-8769-4C4A-A306-76EEDDC78A22}" type="sibTrans">
      <dgm:prSet/>
      <dgm:spPr/>
      <dgm:t>
        <a:bodyPr/>
        <a:lstStyle/>
        <a:p>
          <a:endParaRPr lang="zh-CN" altLang="en-US"/>
        </a:p>
      </dgm:t>
    </dgm:pt>
    <dgm:pt modelId="{ACEB5DE6-D759-4036-961A-38631539E19C}">
      <dgm:prSet/>
      <dgm:spPr/>
      <dgm:t>
        <a:bodyPr/>
        <a:lstStyle/>
        <a:p>
          <a:r>
            <a:rPr lang="zh-CN" altLang="en-US" dirty="0" smtClean="0"/>
            <a:t>重大活动报备制度</a:t>
          </a:r>
          <a:endParaRPr lang="zh-CN" altLang="en-US" dirty="0"/>
        </a:p>
      </dgm:t>
    </dgm:pt>
    <dgm:pt modelId="{2CE41585-FB3D-448C-BFD2-986C88D1CA51}" cxnId="{E5AFF3CF-CC03-498D-826E-87ED1726604A}" type="parTrans">
      <dgm:prSet/>
      <dgm:spPr/>
      <dgm:t>
        <a:bodyPr/>
        <a:lstStyle/>
        <a:p>
          <a:endParaRPr lang="zh-CN" altLang="en-US"/>
        </a:p>
      </dgm:t>
    </dgm:pt>
    <dgm:pt modelId="{7B4EC506-6132-4D68-9CB8-BFA69922D791}" cxnId="{E5AFF3CF-CC03-498D-826E-87ED1726604A}" type="sibTrans">
      <dgm:prSet/>
      <dgm:spPr/>
      <dgm:t>
        <a:bodyPr/>
        <a:lstStyle/>
        <a:p>
          <a:endParaRPr lang="zh-CN" altLang="en-US"/>
        </a:p>
      </dgm:t>
    </dgm:pt>
    <dgm:pt modelId="{C416972F-0D4C-4F09-94B4-6F368A6C6D80}">
      <dgm:prSet/>
      <dgm:spPr/>
      <dgm:t>
        <a:bodyPr/>
        <a:lstStyle/>
        <a:p>
          <a:r>
            <a:rPr lang="zh-CN" altLang="en-US" dirty="0" smtClean="0"/>
            <a:t>负责人述职制度</a:t>
          </a:r>
          <a:endParaRPr lang="zh-CN" altLang="en-US" dirty="0"/>
        </a:p>
      </dgm:t>
    </dgm:pt>
    <dgm:pt modelId="{0A9F3585-C9DD-4054-B33A-8DF5716F850F}" cxnId="{7F2A0082-8F7A-4F21-A376-E759FD2B3ABB}" type="parTrans">
      <dgm:prSet/>
      <dgm:spPr/>
      <dgm:t>
        <a:bodyPr/>
        <a:lstStyle/>
        <a:p>
          <a:endParaRPr lang="zh-CN" altLang="en-US"/>
        </a:p>
      </dgm:t>
    </dgm:pt>
    <dgm:pt modelId="{3C75EA26-8147-434A-9177-738EA94765EA}" cxnId="{7F2A0082-8F7A-4F21-A376-E759FD2B3ABB}" type="sibTrans">
      <dgm:prSet/>
      <dgm:spPr/>
      <dgm:t>
        <a:bodyPr/>
        <a:lstStyle/>
        <a:p>
          <a:endParaRPr lang="zh-CN" altLang="en-US"/>
        </a:p>
      </dgm:t>
    </dgm:pt>
    <dgm:pt modelId="{22661120-3F7B-4D19-AC0C-983FBE07DF9E}" type="pres">
      <dgm:prSet presAssocID="{D05BD88E-76BD-4D23-8BCA-5BB209F0A067}" presName="cycle" presStyleCnt="0">
        <dgm:presLayoutVars>
          <dgm:chMax val="1"/>
          <dgm:dir/>
          <dgm:animLvl val="ctr"/>
          <dgm:resizeHandles val="exact"/>
        </dgm:presLayoutVars>
      </dgm:prSet>
      <dgm:spPr/>
      <dgm:t>
        <a:bodyPr/>
        <a:lstStyle/>
        <a:p>
          <a:endParaRPr lang="zh-CN" altLang="en-US"/>
        </a:p>
      </dgm:t>
    </dgm:pt>
    <dgm:pt modelId="{F3513C86-DB4E-4029-9678-9237EFD4A22F}" type="pres">
      <dgm:prSet presAssocID="{6948F967-20FB-463E-931E-C80786EA3C28}" presName="centerShape" presStyleLbl="node0" presStyleIdx="0" presStyleCnt="1" custScaleX="139019"/>
      <dgm:spPr/>
      <dgm:t>
        <a:bodyPr/>
        <a:lstStyle/>
        <a:p>
          <a:endParaRPr lang="zh-CN" altLang="en-US"/>
        </a:p>
      </dgm:t>
    </dgm:pt>
    <dgm:pt modelId="{FA6AB41A-A11C-4139-9CA6-B038793D16A4}" type="pres">
      <dgm:prSet presAssocID="{2FF62CE3-5144-46A8-AD32-00FD3D4F70F5}" presName="Name9" presStyleLbl="parChTrans1D2" presStyleIdx="0" presStyleCnt="8"/>
      <dgm:spPr/>
      <dgm:t>
        <a:bodyPr/>
        <a:lstStyle/>
        <a:p>
          <a:endParaRPr lang="zh-CN" altLang="en-US"/>
        </a:p>
      </dgm:t>
    </dgm:pt>
    <dgm:pt modelId="{7CAF8CE8-5694-4484-AB60-345DB05F9BD0}" type="pres">
      <dgm:prSet presAssocID="{2FF62CE3-5144-46A8-AD32-00FD3D4F70F5}" presName="connTx" presStyleLbl="parChTrans1D2" presStyleIdx="0" presStyleCnt="8"/>
      <dgm:spPr/>
      <dgm:t>
        <a:bodyPr/>
        <a:lstStyle/>
        <a:p>
          <a:endParaRPr lang="zh-CN" altLang="en-US"/>
        </a:p>
      </dgm:t>
    </dgm:pt>
    <dgm:pt modelId="{932941E8-0367-46FF-A6D1-4EC4DDCD3BAC}" type="pres">
      <dgm:prSet presAssocID="{91943515-7FEB-44BB-B2B8-1ACD6A91FAA3}" presName="node" presStyleLbl="node1" presStyleIdx="0" presStyleCnt="8">
        <dgm:presLayoutVars>
          <dgm:bulletEnabled val="1"/>
        </dgm:presLayoutVars>
      </dgm:prSet>
      <dgm:spPr/>
      <dgm:t>
        <a:bodyPr/>
        <a:lstStyle/>
        <a:p>
          <a:endParaRPr lang="zh-CN" altLang="en-US"/>
        </a:p>
      </dgm:t>
    </dgm:pt>
    <dgm:pt modelId="{872D0F73-79B3-4C1C-983F-4266EB7474BE}" type="pres">
      <dgm:prSet presAssocID="{F0BD7568-35ED-4D7C-97F2-B64E9A39E175}" presName="Name9" presStyleLbl="parChTrans1D2" presStyleIdx="1" presStyleCnt="8"/>
      <dgm:spPr/>
      <dgm:t>
        <a:bodyPr/>
        <a:lstStyle/>
        <a:p>
          <a:endParaRPr lang="zh-CN" altLang="en-US"/>
        </a:p>
      </dgm:t>
    </dgm:pt>
    <dgm:pt modelId="{DC69483F-A729-4AA3-8986-F932370D22E5}" type="pres">
      <dgm:prSet presAssocID="{F0BD7568-35ED-4D7C-97F2-B64E9A39E175}" presName="connTx" presStyleLbl="parChTrans1D2" presStyleIdx="1" presStyleCnt="8"/>
      <dgm:spPr/>
      <dgm:t>
        <a:bodyPr/>
        <a:lstStyle/>
        <a:p>
          <a:endParaRPr lang="zh-CN" altLang="en-US"/>
        </a:p>
      </dgm:t>
    </dgm:pt>
    <dgm:pt modelId="{E0A08749-A41B-438C-99D4-351A4A7C95F9}" type="pres">
      <dgm:prSet presAssocID="{D1BC102F-D013-4081-A6E4-97799B173C2C}" presName="node" presStyleLbl="node1" presStyleIdx="1" presStyleCnt="8">
        <dgm:presLayoutVars>
          <dgm:bulletEnabled val="1"/>
        </dgm:presLayoutVars>
      </dgm:prSet>
      <dgm:spPr/>
      <dgm:t>
        <a:bodyPr/>
        <a:lstStyle/>
        <a:p>
          <a:endParaRPr lang="zh-CN" altLang="en-US"/>
        </a:p>
      </dgm:t>
    </dgm:pt>
    <dgm:pt modelId="{46458F50-0698-4F4A-ABE9-F9D037A99182}" type="pres">
      <dgm:prSet presAssocID="{AEB2E75C-FC87-4764-8FF3-1EC2D5E22D67}" presName="Name9" presStyleLbl="parChTrans1D2" presStyleIdx="2" presStyleCnt="8"/>
      <dgm:spPr/>
      <dgm:t>
        <a:bodyPr/>
        <a:lstStyle/>
        <a:p>
          <a:endParaRPr lang="zh-CN" altLang="en-US"/>
        </a:p>
      </dgm:t>
    </dgm:pt>
    <dgm:pt modelId="{D82047F6-25E4-4216-98C9-9F73966DDB96}" type="pres">
      <dgm:prSet presAssocID="{AEB2E75C-FC87-4764-8FF3-1EC2D5E22D67}" presName="connTx" presStyleLbl="parChTrans1D2" presStyleIdx="2" presStyleCnt="8"/>
      <dgm:spPr/>
      <dgm:t>
        <a:bodyPr/>
        <a:lstStyle/>
        <a:p>
          <a:endParaRPr lang="zh-CN" altLang="en-US"/>
        </a:p>
      </dgm:t>
    </dgm:pt>
    <dgm:pt modelId="{B19E1297-2023-4F88-A088-4D1C7B63533D}" type="pres">
      <dgm:prSet presAssocID="{15E7E341-D783-4A7E-833E-9F3F7D2A7994}" presName="node" presStyleLbl="node1" presStyleIdx="2" presStyleCnt="8">
        <dgm:presLayoutVars>
          <dgm:bulletEnabled val="1"/>
        </dgm:presLayoutVars>
      </dgm:prSet>
      <dgm:spPr/>
      <dgm:t>
        <a:bodyPr/>
        <a:lstStyle/>
        <a:p>
          <a:endParaRPr lang="zh-CN" altLang="en-US"/>
        </a:p>
      </dgm:t>
    </dgm:pt>
    <dgm:pt modelId="{5C67E2B7-B707-43C5-B3CE-BF6B2D3D542B}" type="pres">
      <dgm:prSet presAssocID="{528276A0-C04F-4C02-8E04-941665DAD05F}" presName="Name9" presStyleLbl="parChTrans1D2" presStyleIdx="3" presStyleCnt="8"/>
      <dgm:spPr/>
      <dgm:t>
        <a:bodyPr/>
        <a:lstStyle/>
        <a:p>
          <a:endParaRPr lang="zh-CN" altLang="en-US"/>
        </a:p>
      </dgm:t>
    </dgm:pt>
    <dgm:pt modelId="{FE139C13-E196-41F4-89C4-196CDC30FDD0}" type="pres">
      <dgm:prSet presAssocID="{528276A0-C04F-4C02-8E04-941665DAD05F}" presName="connTx" presStyleLbl="parChTrans1D2" presStyleIdx="3" presStyleCnt="8"/>
      <dgm:spPr/>
      <dgm:t>
        <a:bodyPr/>
        <a:lstStyle/>
        <a:p>
          <a:endParaRPr lang="zh-CN" altLang="en-US"/>
        </a:p>
      </dgm:t>
    </dgm:pt>
    <dgm:pt modelId="{4B9F3B5F-FDD5-43EE-967E-ABFCDBDB7E00}" type="pres">
      <dgm:prSet presAssocID="{149D2978-6327-4848-9D46-B86745E3D2DA}" presName="node" presStyleLbl="node1" presStyleIdx="3" presStyleCnt="8">
        <dgm:presLayoutVars>
          <dgm:bulletEnabled val="1"/>
        </dgm:presLayoutVars>
      </dgm:prSet>
      <dgm:spPr/>
      <dgm:t>
        <a:bodyPr/>
        <a:lstStyle/>
        <a:p>
          <a:endParaRPr lang="zh-CN" altLang="en-US"/>
        </a:p>
      </dgm:t>
    </dgm:pt>
    <dgm:pt modelId="{0BD1DF0C-02F1-4E8A-AE39-94C68096A8F2}" type="pres">
      <dgm:prSet presAssocID="{596EF14C-592B-4C51-9C1B-8467FD176346}" presName="Name9" presStyleLbl="parChTrans1D2" presStyleIdx="4" presStyleCnt="8"/>
      <dgm:spPr/>
      <dgm:t>
        <a:bodyPr/>
        <a:lstStyle/>
        <a:p>
          <a:endParaRPr lang="zh-CN" altLang="en-US"/>
        </a:p>
      </dgm:t>
    </dgm:pt>
    <dgm:pt modelId="{E31BF96A-A2AB-42C7-960C-EE9BFC775744}" type="pres">
      <dgm:prSet presAssocID="{596EF14C-592B-4C51-9C1B-8467FD176346}" presName="connTx" presStyleLbl="parChTrans1D2" presStyleIdx="4" presStyleCnt="8"/>
      <dgm:spPr/>
      <dgm:t>
        <a:bodyPr/>
        <a:lstStyle/>
        <a:p>
          <a:endParaRPr lang="zh-CN" altLang="en-US"/>
        </a:p>
      </dgm:t>
    </dgm:pt>
    <dgm:pt modelId="{3295A41D-124B-4591-83E5-494877977BCE}" type="pres">
      <dgm:prSet presAssocID="{6AF48EB9-AA4C-4807-9609-84196A9DC13C}" presName="node" presStyleLbl="node1" presStyleIdx="4" presStyleCnt="8">
        <dgm:presLayoutVars>
          <dgm:bulletEnabled val="1"/>
        </dgm:presLayoutVars>
      </dgm:prSet>
      <dgm:spPr/>
      <dgm:t>
        <a:bodyPr/>
        <a:lstStyle/>
        <a:p>
          <a:endParaRPr lang="zh-CN" altLang="en-US"/>
        </a:p>
      </dgm:t>
    </dgm:pt>
    <dgm:pt modelId="{FD2A82D5-2479-46DF-86DB-60696A820ECB}" type="pres">
      <dgm:prSet presAssocID="{29BCF334-BAF5-44B8-9641-A221B4673131}" presName="Name9" presStyleLbl="parChTrans1D2" presStyleIdx="5" presStyleCnt="8"/>
      <dgm:spPr/>
      <dgm:t>
        <a:bodyPr/>
        <a:lstStyle/>
        <a:p>
          <a:endParaRPr lang="zh-CN" altLang="en-US"/>
        </a:p>
      </dgm:t>
    </dgm:pt>
    <dgm:pt modelId="{3C076855-3335-458E-8971-C3342C5C2DE5}" type="pres">
      <dgm:prSet presAssocID="{29BCF334-BAF5-44B8-9641-A221B4673131}" presName="connTx" presStyleLbl="parChTrans1D2" presStyleIdx="5" presStyleCnt="8"/>
      <dgm:spPr/>
      <dgm:t>
        <a:bodyPr/>
        <a:lstStyle/>
        <a:p>
          <a:endParaRPr lang="zh-CN" altLang="en-US"/>
        </a:p>
      </dgm:t>
    </dgm:pt>
    <dgm:pt modelId="{20F4E9AA-D9B4-452E-B7C3-71EF358EF7F2}" type="pres">
      <dgm:prSet presAssocID="{0D1D8815-FB08-4C8E-87D4-C9BE331BD494}" presName="node" presStyleLbl="node1" presStyleIdx="5" presStyleCnt="8">
        <dgm:presLayoutVars>
          <dgm:bulletEnabled val="1"/>
        </dgm:presLayoutVars>
      </dgm:prSet>
      <dgm:spPr/>
      <dgm:t>
        <a:bodyPr/>
        <a:lstStyle/>
        <a:p>
          <a:endParaRPr lang="zh-CN" altLang="en-US"/>
        </a:p>
      </dgm:t>
    </dgm:pt>
    <dgm:pt modelId="{2047C5E1-4115-4C8C-A81A-05740FF50EBA}" type="pres">
      <dgm:prSet presAssocID="{2CE41585-FB3D-448C-BFD2-986C88D1CA51}" presName="Name9" presStyleLbl="parChTrans1D2" presStyleIdx="6" presStyleCnt="8"/>
      <dgm:spPr/>
      <dgm:t>
        <a:bodyPr/>
        <a:lstStyle/>
        <a:p>
          <a:endParaRPr lang="zh-CN" altLang="en-US"/>
        </a:p>
      </dgm:t>
    </dgm:pt>
    <dgm:pt modelId="{6620CA50-A73A-4E9B-8C0C-4F27AA980EAC}" type="pres">
      <dgm:prSet presAssocID="{2CE41585-FB3D-448C-BFD2-986C88D1CA51}" presName="connTx" presStyleLbl="parChTrans1D2" presStyleIdx="6" presStyleCnt="8"/>
      <dgm:spPr/>
      <dgm:t>
        <a:bodyPr/>
        <a:lstStyle/>
        <a:p>
          <a:endParaRPr lang="zh-CN" altLang="en-US"/>
        </a:p>
      </dgm:t>
    </dgm:pt>
    <dgm:pt modelId="{6F7AA7C4-AB94-41C7-8CD8-A7B5176BF5F3}" type="pres">
      <dgm:prSet presAssocID="{ACEB5DE6-D759-4036-961A-38631539E19C}" presName="node" presStyleLbl="node1" presStyleIdx="6" presStyleCnt="8">
        <dgm:presLayoutVars>
          <dgm:bulletEnabled val="1"/>
        </dgm:presLayoutVars>
      </dgm:prSet>
      <dgm:spPr/>
      <dgm:t>
        <a:bodyPr/>
        <a:lstStyle/>
        <a:p>
          <a:endParaRPr lang="zh-CN" altLang="en-US"/>
        </a:p>
      </dgm:t>
    </dgm:pt>
    <dgm:pt modelId="{56F7D769-F98B-479F-989C-B58F72378BE2}" type="pres">
      <dgm:prSet presAssocID="{0A9F3585-C9DD-4054-B33A-8DF5716F850F}" presName="Name9" presStyleLbl="parChTrans1D2" presStyleIdx="7" presStyleCnt="8"/>
      <dgm:spPr/>
      <dgm:t>
        <a:bodyPr/>
        <a:lstStyle/>
        <a:p>
          <a:endParaRPr lang="zh-CN" altLang="en-US"/>
        </a:p>
      </dgm:t>
    </dgm:pt>
    <dgm:pt modelId="{4B879D1A-0359-45DD-8548-56B390D96753}" type="pres">
      <dgm:prSet presAssocID="{0A9F3585-C9DD-4054-B33A-8DF5716F850F}" presName="connTx" presStyleLbl="parChTrans1D2" presStyleIdx="7" presStyleCnt="8"/>
      <dgm:spPr/>
      <dgm:t>
        <a:bodyPr/>
        <a:lstStyle/>
        <a:p>
          <a:endParaRPr lang="zh-CN" altLang="en-US"/>
        </a:p>
      </dgm:t>
    </dgm:pt>
    <dgm:pt modelId="{7FA7002F-46EA-4B4E-B4A5-8569A9A18621}" type="pres">
      <dgm:prSet presAssocID="{C416972F-0D4C-4F09-94B4-6F368A6C6D80}" presName="node" presStyleLbl="node1" presStyleIdx="7" presStyleCnt="8">
        <dgm:presLayoutVars>
          <dgm:bulletEnabled val="1"/>
        </dgm:presLayoutVars>
      </dgm:prSet>
      <dgm:spPr/>
      <dgm:t>
        <a:bodyPr/>
        <a:lstStyle/>
        <a:p>
          <a:endParaRPr lang="zh-CN" altLang="en-US"/>
        </a:p>
      </dgm:t>
    </dgm:pt>
  </dgm:ptLst>
  <dgm:cxnLst>
    <dgm:cxn modelId="{39286BA1-AD75-4AAD-A816-2B1DB9D26A19}" srcId="{6948F967-20FB-463E-931E-C80786EA3C28}" destId="{15E7E341-D783-4A7E-833E-9F3F7D2A7994}" srcOrd="2" destOrd="0" parTransId="{AEB2E75C-FC87-4764-8FF3-1EC2D5E22D67}" sibTransId="{6713B894-41DC-4D06-ADC4-6D6C106609E0}"/>
    <dgm:cxn modelId="{F8FEC331-CA30-4535-B4B4-E8746482C364}" type="presOf" srcId="{F0BD7568-35ED-4D7C-97F2-B64E9A39E175}" destId="{DC69483F-A729-4AA3-8986-F932370D22E5}" srcOrd="1" destOrd="0" presId="urn:microsoft.com/office/officeart/2005/8/layout/radial1"/>
    <dgm:cxn modelId="{077922B5-6A81-4531-B4B1-4344D57B2EBF}" srcId="{D05BD88E-76BD-4D23-8BCA-5BB209F0A067}" destId="{6948F967-20FB-463E-931E-C80786EA3C28}" srcOrd="0" destOrd="0" parTransId="{F47BFCB7-C5B5-44D7-9DA0-74EC7B957E68}" sibTransId="{5A0C65FC-8DB8-49E0-BB62-7D7A3652B4C3}"/>
    <dgm:cxn modelId="{C1305253-3265-47EA-9E22-B36B2C455F4A}" type="presOf" srcId="{2CE41585-FB3D-448C-BFD2-986C88D1CA51}" destId="{6620CA50-A73A-4E9B-8C0C-4F27AA980EAC}" srcOrd="1" destOrd="0" presId="urn:microsoft.com/office/officeart/2005/8/layout/radial1"/>
    <dgm:cxn modelId="{4C8F0C1D-F90E-43D2-B429-22349F9662F1}" type="presOf" srcId="{29BCF334-BAF5-44B8-9641-A221B4673131}" destId="{FD2A82D5-2479-46DF-86DB-60696A820ECB}" srcOrd="0" destOrd="0" presId="urn:microsoft.com/office/officeart/2005/8/layout/radial1"/>
    <dgm:cxn modelId="{E5AFF3CF-CC03-498D-826E-87ED1726604A}" srcId="{6948F967-20FB-463E-931E-C80786EA3C28}" destId="{ACEB5DE6-D759-4036-961A-38631539E19C}" srcOrd="6" destOrd="0" parTransId="{2CE41585-FB3D-448C-BFD2-986C88D1CA51}" sibTransId="{7B4EC506-6132-4D68-9CB8-BFA69922D791}"/>
    <dgm:cxn modelId="{A0760349-609E-42AB-82F0-BCCB8CFF2AF7}" type="presOf" srcId="{528276A0-C04F-4C02-8E04-941665DAD05F}" destId="{5C67E2B7-B707-43C5-B3CE-BF6B2D3D542B}" srcOrd="0" destOrd="0" presId="urn:microsoft.com/office/officeart/2005/8/layout/radial1"/>
    <dgm:cxn modelId="{66D5D340-F310-4BD9-BFC1-05631F1EE525}" type="presOf" srcId="{149D2978-6327-4848-9D46-B86745E3D2DA}" destId="{4B9F3B5F-FDD5-43EE-967E-ABFCDBDB7E00}" srcOrd="0" destOrd="0" presId="urn:microsoft.com/office/officeart/2005/8/layout/radial1"/>
    <dgm:cxn modelId="{5478604A-BB6E-4D4B-8ABA-C0982D9B1C5D}" type="presOf" srcId="{6AF48EB9-AA4C-4807-9609-84196A9DC13C}" destId="{3295A41D-124B-4591-83E5-494877977BCE}" srcOrd="0" destOrd="0" presId="urn:microsoft.com/office/officeart/2005/8/layout/radial1"/>
    <dgm:cxn modelId="{AE7544A0-8E49-499D-A9C3-AA9C7A963550}" srcId="{6948F967-20FB-463E-931E-C80786EA3C28}" destId="{149D2978-6327-4848-9D46-B86745E3D2DA}" srcOrd="3" destOrd="0" parTransId="{528276A0-C04F-4C02-8E04-941665DAD05F}" sibTransId="{A80A9279-B193-4C11-987E-A755BFD74FDB}"/>
    <dgm:cxn modelId="{362F2B3A-FA48-45DF-8C1E-17728A50A5E0}" type="presOf" srcId="{0D1D8815-FB08-4C8E-87D4-C9BE331BD494}" destId="{20F4E9AA-D9B4-452E-B7C3-71EF358EF7F2}" srcOrd="0" destOrd="0" presId="urn:microsoft.com/office/officeart/2005/8/layout/radial1"/>
    <dgm:cxn modelId="{7F2A0082-8F7A-4F21-A376-E759FD2B3ABB}" srcId="{6948F967-20FB-463E-931E-C80786EA3C28}" destId="{C416972F-0D4C-4F09-94B4-6F368A6C6D80}" srcOrd="7" destOrd="0" parTransId="{0A9F3585-C9DD-4054-B33A-8DF5716F850F}" sibTransId="{3C75EA26-8147-434A-9177-738EA94765EA}"/>
    <dgm:cxn modelId="{34FCD52D-8F44-41A4-94FA-52E656F411F4}" type="presOf" srcId="{2FF62CE3-5144-46A8-AD32-00FD3D4F70F5}" destId="{7CAF8CE8-5694-4484-AB60-345DB05F9BD0}" srcOrd="1" destOrd="0" presId="urn:microsoft.com/office/officeart/2005/8/layout/radial1"/>
    <dgm:cxn modelId="{849A5030-2078-40B1-B549-8F22435CE1CE}" type="presOf" srcId="{F0BD7568-35ED-4D7C-97F2-B64E9A39E175}" destId="{872D0F73-79B3-4C1C-983F-4266EB7474BE}" srcOrd="0" destOrd="0" presId="urn:microsoft.com/office/officeart/2005/8/layout/radial1"/>
    <dgm:cxn modelId="{4633F2B1-95E9-4FB4-A8DC-D610928D96A6}" type="presOf" srcId="{15E7E341-D783-4A7E-833E-9F3F7D2A7994}" destId="{B19E1297-2023-4F88-A088-4D1C7B63533D}" srcOrd="0" destOrd="0" presId="urn:microsoft.com/office/officeart/2005/8/layout/radial1"/>
    <dgm:cxn modelId="{6D78CF75-C864-494D-B98A-0411A7B4F971}" srcId="{6948F967-20FB-463E-931E-C80786EA3C28}" destId="{6AF48EB9-AA4C-4807-9609-84196A9DC13C}" srcOrd="4" destOrd="0" parTransId="{596EF14C-592B-4C51-9C1B-8467FD176346}" sibTransId="{3F922E90-F974-4A56-8222-6DE083BC40C1}"/>
    <dgm:cxn modelId="{CD35B11A-0ED8-42C3-B9B4-F595031F23EF}" type="presOf" srcId="{0A9F3585-C9DD-4054-B33A-8DF5716F850F}" destId="{56F7D769-F98B-479F-989C-B58F72378BE2}" srcOrd="0" destOrd="0" presId="urn:microsoft.com/office/officeart/2005/8/layout/radial1"/>
    <dgm:cxn modelId="{BE0F566E-8769-4C4A-A306-76EEDDC78A22}" srcId="{6948F967-20FB-463E-931E-C80786EA3C28}" destId="{0D1D8815-FB08-4C8E-87D4-C9BE331BD494}" srcOrd="5" destOrd="0" parTransId="{29BCF334-BAF5-44B8-9641-A221B4673131}" sibTransId="{21F2B875-D2CE-408F-ABBE-697A7412E1AC}"/>
    <dgm:cxn modelId="{52F86E45-C937-4C65-9E68-C42447747D9E}" type="presOf" srcId="{596EF14C-592B-4C51-9C1B-8467FD176346}" destId="{0BD1DF0C-02F1-4E8A-AE39-94C68096A8F2}" srcOrd="0" destOrd="0" presId="urn:microsoft.com/office/officeart/2005/8/layout/radial1"/>
    <dgm:cxn modelId="{E1AFECD2-7BF1-4669-9770-003555118E41}" type="presOf" srcId="{528276A0-C04F-4C02-8E04-941665DAD05F}" destId="{FE139C13-E196-41F4-89C4-196CDC30FDD0}" srcOrd="1" destOrd="0" presId="urn:microsoft.com/office/officeart/2005/8/layout/radial1"/>
    <dgm:cxn modelId="{2A9989A7-6604-421A-AA8D-DA8F534F16EE}" type="presOf" srcId="{C416972F-0D4C-4F09-94B4-6F368A6C6D80}" destId="{7FA7002F-46EA-4B4E-B4A5-8569A9A18621}" srcOrd="0" destOrd="0" presId="urn:microsoft.com/office/officeart/2005/8/layout/radial1"/>
    <dgm:cxn modelId="{1C7C1F2C-6821-4E15-8405-493608B34BEA}" type="presOf" srcId="{ACEB5DE6-D759-4036-961A-38631539E19C}" destId="{6F7AA7C4-AB94-41C7-8CD8-A7B5176BF5F3}" srcOrd="0" destOrd="0" presId="urn:microsoft.com/office/officeart/2005/8/layout/radial1"/>
    <dgm:cxn modelId="{57813E8B-2964-43CF-9B5D-C97D38A5195A}" type="presOf" srcId="{AEB2E75C-FC87-4764-8FF3-1EC2D5E22D67}" destId="{D82047F6-25E4-4216-98C9-9F73966DDB96}" srcOrd="1" destOrd="0" presId="urn:microsoft.com/office/officeart/2005/8/layout/radial1"/>
    <dgm:cxn modelId="{2C72AA3A-C342-46FE-B316-2E6AABE88073}" type="presOf" srcId="{0A9F3585-C9DD-4054-B33A-8DF5716F850F}" destId="{4B879D1A-0359-45DD-8548-56B390D96753}" srcOrd="1" destOrd="0" presId="urn:microsoft.com/office/officeart/2005/8/layout/radial1"/>
    <dgm:cxn modelId="{0CEC83B7-04A4-41A1-96A4-CD9B134A92D0}" type="presOf" srcId="{29BCF334-BAF5-44B8-9641-A221B4673131}" destId="{3C076855-3335-458E-8971-C3342C5C2DE5}" srcOrd="1" destOrd="0" presId="urn:microsoft.com/office/officeart/2005/8/layout/radial1"/>
    <dgm:cxn modelId="{695671EF-B0F2-43D0-B5D0-EFA4CAFFC983}" type="presOf" srcId="{2FF62CE3-5144-46A8-AD32-00FD3D4F70F5}" destId="{FA6AB41A-A11C-4139-9CA6-B038793D16A4}" srcOrd="0" destOrd="0" presId="urn:microsoft.com/office/officeart/2005/8/layout/radial1"/>
    <dgm:cxn modelId="{8CC41E9F-57AD-4618-B337-E74477062164}" type="presOf" srcId="{6948F967-20FB-463E-931E-C80786EA3C28}" destId="{F3513C86-DB4E-4029-9678-9237EFD4A22F}" srcOrd="0" destOrd="0" presId="urn:microsoft.com/office/officeart/2005/8/layout/radial1"/>
    <dgm:cxn modelId="{F9CEACB8-0D50-4457-A556-C7886E0596A0}" type="presOf" srcId="{596EF14C-592B-4C51-9C1B-8467FD176346}" destId="{E31BF96A-A2AB-42C7-960C-EE9BFC775744}" srcOrd="1" destOrd="0" presId="urn:microsoft.com/office/officeart/2005/8/layout/radial1"/>
    <dgm:cxn modelId="{E89BBBE5-F55A-4A1F-9254-7A9BC8547843}" type="presOf" srcId="{91943515-7FEB-44BB-B2B8-1ACD6A91FAA3}" destId="{932941E8-0367-46FF-A6D1-4EC4DDCD3BAC}" srcOrd="0" destOrd="0" presId="urn:microsoft.com/office/officeart/2005/8/layout/radial1"/>
    <dgm:cxn modelId="{3EC915B9-DDB6-4978-9132-5D3939BF6775}" type="presOf" srcId="{AEB2E75C-FC87-4764-8FF3-1EC2D5E22D67}" destId="{46458F50-0698-4F4A-ABE9-F9D037A99182}" srcOrd="0" destOrd="0" presId="urn:microsoft.com/office/officeart/2005/8/layout/radial1"/>
    <dgm:cxn modelId="{BE6A71F6-0CA1-4878-B14A-04071B17B7EF}" srcId="{6948F967-20FB-463E-931E-C80786EA3C28}" destId="{91943515-7FEB-44BB-B2B8-1ACD6A91FAA3}" srcOrd="0" destOrd="0" parTransId="{2FF62CE3-5144-46A8-AD32-00FD3D4F70F5}" sibTransId="{43F39C5A-5DD6-49F4-9DA2-15A8E2C2EC9F}"/>
    <dgm:cxn modelId="{1DDF4517-ECC0-45ED-9CFA-6A27752B14CF}" srcId="{6948F967-20FB-463E-931E-C80786EA3C28}" destId="{D1BC102F-D013-4081-A6E4-97799B173C2C}" srcOrd="1" destOrd="0" parTransId="{F0BD7568-35ED-4D7C-97F2-B64E9A39E175}" sibTransId="{69B09DBA-90BC-4BCA-A59C-7DA29AEF8A6E}"/>
    <dgm:cxn modelId="{DCA18A78-387B-40D6-AF18-1C7D0ECAE76D}" type="presOf" srcId="{D05BD88E-76BD-4D23-8BCA-5BB209F0A067}" destId="{22661120-3F7B-4D19-AC0C-983FBE07DF9E}" srcOrd="0" destOrd="0" presId="urn:microsoft.com/office/officeart/2005/8/layout/radial1"/>
    <dgm:cxn modelId="{4919093F-BDE7-4D69-A7E9-66584EC1BBE8}" type="presOf" srcId="{2CE41585-FB3D-448C-BFD2-986C88D1CA51}" destId="{2047C5E1-4115-4C8C-A81A-05740FF50EBA}" srcOrd="0" destOrd="0" presId="urn:microsoft.com/office/officeart/2005/8/layout/radial1"/>
    <dgm:cxn modelId="{6BFFCA80-4AA6-4886-92E3-EBA9E08B27D5}" type="presOf" srcId="{D1BC102F-D013-4081-A6E4-97799B173C2C}" destId="{E0A08749-A41B-438C-99D4-351A4A7C95F9}" srcOrd="0" destOrd="0" presId="urn:microsoft.com/office/officeart/2005/8/layout/radial1"/>
    <dgm:cxn modelId="{9163990E-A560-4C79-8BDD-007B7DC2EBEE}" type="presParOf" srcId="{22661120-3F7B-4D19-AC0C-983FBE07DF9E}" destId="{F3513C86-DB4E-4029-9678-9237EFD4A22F}" srcOrd="0" destOrd="0" presId="urn:microsoft.com/office/officeart/2005/8/layout/radial1"/>
    <dgm:cxn modelId="{91BD0B42-5CFC-4648-8DE3-9E865F1B8B26}" type="presParOf" srcId="{22661120-3F7B-4D19-AC0C-983FBE07DF9E}" destId="{FA6AB41A-A11C-4139-9CA6-B038793D16A4}" srcOrd="1" destOrd="0" presId="urn:microsoft.com/office/officeart/2005/8/layout/radial1"/>
    <dgm:cxn modelId="{93541A17-6C1F-4955-BEFA-C260E4F60E16}" type="presParOf" srcId="{FA6AB41A-A11C-4139-9CA6-B038793D16A4}" destId="{7CAF8CE8-5694-4484-AB60-345DB05F9BD0}" srcOrd="0" destOrd="0" presId="urn:microsoft.com/office/officeart/2005/8/layout/radial1"/>
    <dgm:cxn modelId="{96A047B6-2D6A-4D9F-AF68-118466205C67}" type="presParOf" srcId="{22661120-3F7B-4D19-AC0C-983FBE07DF9E}" destId="{932941E8-0367-46FF-A6D1-4EC4DDCD3BAC}" srcOrd="2" destOrd="0" presId="urn:microsoft.com/office/officeart/2005/8/layout/radial1"/>
    <dgm:cxn modelId="{6EA115A0-D9DE-438B-959F-86AB8113148D}" type="presParOf" srcId="{22661120-3F7B-4D19-AC0C-983FBE07DF9E}" destId="{872D0F73-79B3-4C1C-983F-4266EB7474BE}" srcOrd="3" destOrd="0" presId="urn:microsoft.com/office/officeart/2005/8/layout/radial1"/>
    <dgm:cxn modelId="{7B00E7D8-48B8-4F61-A67B-9B2CEE147864}" type="presParOf" srcId="{872D0F73-79B3-4C1C-983F-4266EB7474BE}" destId="{DC69483F-A729-4AA3-8986-F932370D22E5}" srcOrd="0" destOrd="0" presId="urn:microsoft.com/office/officeart/2005/8/layout/radial1"/>
    <dgm:cxn modelId="{46719F32-1FAF-40A3-8E2B-299ABD7542F2}" type="presParOf" srcId="{22661120-3F7B-4D19-AC0C-983FBE07DF9E}" destId="{E0A08749-A41B-438C-99D4-351A4A7C95F9}" srcOrd="4" destOrd="0" presId="urn:microsoft.com/office/officeart/2005/8/layout/radial1"/>
    <dgm:cxn modelId="{D5150AB8-76C0-4671-AD9A-E141E916F46B}" type="presParOf" srcId="{22661120-3F7B-4D19-AC0C-983FBE07DF9E}" destId="{46458F50-0698-4F4A-ABE9-F9D037A99182}" srcOrd="5" destOrd="0" presId="urn:microsoft.com/office/officeart/2005/8/layout/radial1"/>
    <dgm:cxn modelId="{EE4E7150-8B4D-4D6D-B37D-D342B8BF6D87}" type="presParOf" srcId="{46458F50-0698-4F4A-ABE9-F9D037A99182}" destId="{D82047F6-25E4-4216-98C9-9F73966DDB96}" srcOrd="0" destOrd="0" presId="urn:microsoft.com/office/officeart/2005/8/layout/radial1"/>
    <dgm:cxn modelId="{1D31134D-0B9D-4E00-839D-86A106D9B710}" type="presParOf" srcId="{22661120-3F7B-4D19-AC0C-983FBE07DF9E}" destId="{B19E1297-2023-4F88-A088-4D1C7B63533D}" srcOrd="6" destOrd="0" presId="urn:microsoft.com/office/officeart/2005/8/layout/radial1"/>
    <dgm:cxn modelId="{E6026F01-E45E-4C8D-96A8-0B6F754A497C}" type="presParOf" srcId="{22661120-3F7B-4D19-AC0C-983FBE07DF9E}" destId="{5C67E2B7-B707-43C5-B3CE-BF6B2D3D542B}" srcOrd="7" destOrd="0" presId="urn:microsoft.com/office/officeart/2005/8/layout/radial1"/>
    <dgm:cxn modelId="{DBBC4AFE-FC08-4DE4-BCE4-E86972994359}" type="presParOf" srcId="{5C67E2B7-B707-43C5-B3CE-BF6B2D3D542B}" destId="{FE139C13-E196-41F4-89C4-196CDC30FDD0}" srcOrd="0" destOrd="0" presId="urn:microsoft.com/office/officeart/2005/8/layout/radial1"/>
    <dgm:cxn modelId="{DDC553D6-EF81-4E72-9EFE-0FA276EAE9DE}" type="presParOf" srcId="{22661120-3F7B-4D19-AC0C-983FBE07DF9E}" destId="{4B9F3B5F-FDD5-43EE-967E-ABFCDBDB7E00}" srcOrd="8" destOrd="0" presId="urn:microsoft.com/office/officeart/2005/8/layout/radial1"/>
    <dgm:cxn modelId="{6CBFDF0E-2367-4CB3-A98A-AACC82E4A3A9}" type="presParOf" srcId="{22661120-3F7B-4D19-AC0C-983FBE07DF9E}" destId="{0BD1DF0C-02F1-4E8A-AE39-94C68096A8F2}" srcOrd="9" destOrd="0" presId="urn:microsoft.com/office/officeart/2005/8/layout/radial1"/>
    <dgm:cxn modelId="{C2394101-2EF4-447A-9754-E52928BEB80A}" type="presParOf" srcId="{0BD1DF0C-02F1-4E8A-AE39-94C68096A8F2}" destId="{E31BF96A-A2AB-42C7-960C-EE9BFC775744}" srcOrd="0" destOrd="0" presId="urn:microsoft.com/office/officeart/2005/8/layout/radial1"/>
    <dgm:cxn modelId="{DC640A77-4B24-4088-B2F0-482B1745CF98}" type="presParOf" srcId="{22661120-3F7B-4D19-AC0C-983FBE07DF9E}" destId="{3295A41D-124B-4591-83E5-494877977BCE}" srcOrd="10" destOrd="0" presId="urn:microsoft.com/office/officeart/2005/8/layout/radial1"/>
    <dgm:cxn modelId="{BC2B3176-3F67-4AFF-962B-0C421939F479}" type="presParOf" srcId="{22661120-3F7B-4D19-AC0C-983FBE07DF9E}" destId="{FD2A82D5-2479-46DF-86DB-60696A820ECB}" srcOrd="11" destOrd="0" presId="urn:microsoft.com/office/officeart/2005/8/layout/radial1"/>
    <dgm:cxn modelId="{74B9DD2F-FCDC-4DA9-A7EE-7274F58BF461}" type="presParOf" srcId="{FD2A82D5-2479-46DF-86DB-60696A820ECB}" destId="{3C076855-3335-458E-8971-C3342C5C2DE5}" srcOrd="0" destOrd="0" presId="urn:microsoft.com/office/officeart/2005/8/layout/radial1"/>
    <dgm:cxn modelId="{0AE029FA-8C24-44DB-A064-9F5A1A65E5B8}" type="presParOf" srcId="{22661120-3F7B-4D19-AC0C-983FBE07DF9E}" destId="{20F4E9AA-D9B4-452E-B7C3-71EF358EF7F2}" srcOrd="12" destOrd="0" presId="urn:microsoft.com/office/officeart/2005/8/layout/radial1"/>
    <dgm:cxn modelId="{F4AFAF93-6E48-4A6C-903D-327A9E6233EE}" type="presParOf" srcId="{22661120-3F7B-4D19-AC0C-983FBE07DF9E}" destId="{2047C5E1-4115-4C8C-A81A-05740FF50EBA}" srcOrd="13" destOrd="0" presId="urn:microsoft.com/office/officeart/2005/8/layout/radial1"/>
    <dgm:cxn modelId="{9F0250B0-EFFE-45F3-B1D0-C9C4EDF7ABE6}" type="presParOf" srcId="{2047C5E1-4115-4C8C-A81A-05740FF50EBA}" destId="{6620CA50-A73A-4E9B-8C0C-4F27AA980EAC}" srcOrd="0" destOrd="0" presId="urn:microsoft.com/office/officeart/2005/8/layout/radial1"/>
    <dgm:cxn modelId="{4C885508-720F-44B1-910C-3389A9155A3F}" type="presParOf" srcId="{22661120-3F7B-4D19-AC0C-983FBE07DF9E}" destId="{6F7AA7C4-AB94-41C7-8CD8-A7B5176BF5F3}" srcOrd="14" destOrd="0" presId="urn:microsoft.com/office/officeart/2005/8/layout/radial1"/>
    <dgm:cxn modelId="{CE659BB8-DA39-46A6-BACC-843B9B139992}" type="presParOf" srcId="{22661120-3F7B-4D19-AC0C-983FBE07DF9E}" destId="{56F7D769-F98B-479F-989C-B58F72378BE2}" srcOrd="15" destOrd="0" presId="urn:microsoft.com/office/officeart/2005/8/layout/radial1"/>
    <dgm:cxn modelId="{F87194EF-FD26-4E2B-8824-24B39E58672D}" type="presParOf" srcId="{56F7D769-F98B-479F-989C-B58F72378BE2}" destId="{4B879D1A-0359-45DD-8548-56B390D96753}" srcOrd="0" destOrd="0" presId="urn:microsoft.com/office/officeart/2005/8/layout/radial1"/>
    <dgm:cxn modelId="{B04547A4-D090-44E4-B2E6-76DF5B8A7DDF}" type="presParOf" srcId="{22661120-3F7B-4D19-AC0C-983FBE07DF9E}" destId="{7FA7002F-46EA-4B4E-B4A5-8569A9A18621}" srcOrd="16" destOrd="0" presId="urn:microsoft.com/office/officeart/2005/8/layout/radial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C58BD60-2A93-4EAA-BDF3-DAA98B5C18C2}" type="doc">
      <dgm:prSet loTypeId="urn:microsoft.com/office/officeart/2005/8/layout/orgChart1" loCatId="hierarchy" qsTypeId="urn:microsoft.com/office/officeart/2005/8/quickstyle/3d2" qsCatId="3D" csTypeId="urn:microsoft.com/office/officeart/2005/8/colors/accent1_2" csCatId="accent1" phldr="1"/>
      <dgm:spPr/>
    </dgm:pt>
    <dgm:pt modelId="{98E4EB37-0546-4CE8-904D-EBBCAD50222F}">
      <dgm:prSet/>
      <dgm:spPr/>
      <dgm:t>
        <a:bodyPr/>
        <a:lstStyle/>
        <a:p>
          <a:pPr marL="342900" marR="0" lvl="0" indent="-342900" algn="ctr" defTabSz="0" rtl="0" eaLnBrk="1" fontAlgn="base" latinLnBrk="0" hangingPunct="1">
            <a:lnSpc>
              <a:spcPct val="100000"/>
            </a:lnSpc>
            <a:spcBef>
              <a:spcPct val="20000"/>
            </a:spcBef>
            <a:spcAft>
              <a:spcPct val="0"/>
            </a:spcAft>
            <a:buClr>
              <a:schemeClr val="accent1"/>
            </a:buClr>
            <a:buSzPct val="70000"/>
            <a:buFont typeface="Wingdings 2" panose="05020102010507070707" pitchFamily="18" charset="2"/>
            <a:buNone/>
          </a:pPr>
          <a:r>
            <a:rPr kumimoji="0" lang="zh-CN" altLang="en-US" b="0" i="0" u="none" strike="noStrike" cap="none" normalizeH="0" baseline="0" dirty="0" smtClean="0">
              <a:effectLst/>
              <a:latin typeface="Franklin Gothic Book" panose="020B0503020102020204" pitchFamily="34" charset="0"/>
              <a:ea typeface="黑体" panose="02010609060101010101" pitchFamily="49" charset="-122"/>
              <a:cs typeface="宋体" panose="02010600030101010101" pitchFamily="2" charset="-122"/>
              <a:sym typeface="Franklin Gothic Book" panose="020B0503020102020204" pitchFamily="34" charset="0"/>
            </a:rPr>
            <a:t>会员大会或会员代表大会</a:t>
          </a:r>
        </a:p>
        <a:p>
          <a:pPr marL="342900" marR="0" lvl="0" indent="-342900" algn="ctr" defTabSz="0" rtl="0" eaLnBrk="1" fontAlgn="base" latinLnBrk="0" hangingPunct="1">
            <a:lnSpc>
              <a:spcPct val="100000"/>
            </a:lnSpc>
            <a:spcBef>
              <a:spcPct val="20000"/>
            </a:spcBef>
            <a:spcAft>
              <a:spcPct val="0"/>
            </a:spcAft>
            <a:buClr>
              <a:schemeClr val="accent1"/>
            </a:buClr>
            <a:buSzPct val="70000"/>
            <a:buFont typeface="Wingdings 2" panose="05020102010507070707" pitchFamily="18" charset="2"/>
            <a:buNone/>
          </a:pPr>
          <a:r>
            <a:rPr kumimoji="0" lang="zh-CN" altLang="en-US" b="0" i="0" u="none" strike="noStrike" cap="none" normalizeH="0" baseline="0" dirty="0" smtClean="0">
              <a:solidFill>
                <a:srgbClr val="FF0000"/>
              </a:solidFill>
              <a:effectLst/>
              <a:latin typeface="Franklin Gothic Book" panose="020B0503020102020204" pitchFamily="34" charset="0"/>
              <a:ea typeface="华文楷体" panose="02010600040101010101" pitchFamily="2" charset="-122"/>
              <a:cs typeface="宋体" panose="02010600030101010101" pitchFamily="2" charset="-122"/>
              <a:sym typeface="Franklin Gothic Book" panose="020B0503020102020204" pitchFamily="34" charset="0"/>
            </a:rPr>
            <a:t>（权力机构）</a:t>
          </a:r>
        </a:p>
      </dgm:t>
    </dgm:pt>
    <dgm:pt modelId="{1D49A5C4-28DD-4513-90C1-0EE13A835A8C}" cxnId="{071618FF-08CC-468F-9875-0C810880E63B}" type="parTrans">
      <dgm:prSet/>
      <dgm:spPr/>
      <dgm:t>
        <a:bodyPr/>
        <a:lstStyle/>
        <a:p>
          <a:endParaRPr lang="zh-CN" altLang="en-US"/>
        </a:p>
      </dgm:t>
    </dgm:pt>
    <dgm:pt modelId="{1CF6C536-193A-4F3E-8E57-AEB9C7C755E4}" cxnId="{071618FF-08CC-468F-9875-0C810880E63B}" type="sibTrans">
      <dgm:prSet/>
      <dgm:spPr/>
      <dgm:t>
        <a:bodyPr/>
        <a:lstStyle/>
        <a:p>
          <a:endParaRPr lang="zh-CN" altLang="en-US"/>
        </a:p>
      </dgm:t>
    </dgm:pt>
    <dgm:pt modelId="{AC215658-7746-4E38-9FE3-33C64D77B8D6}">
      <dgm:prSet/>
      <dgm:spPr/>
      <dgm:t>
        <a:bodyPr/>
        <a:lstStyle/>
        <a:p>
          <a:pPr marL="342900" marR="0" lvl="0" indent="-342900" algn="ctr" defTabSz="0" rtl="0" eaLnBrk="1" fontAlgn="base" latinLnBrk="0" hangingPunct="1">
            <a:lnSpc>
              <a:spcPct val="100000"/>
            </a:lnSpc>
            <a:spcBef>
              <a:spcPct val="20000"/>
            </a:spcBef>
            <a:spcAft>
              <a:spcPct val="0"/>
            </a:spcAft>
            <a:buClr>
              <a:schemeClr val="accent1"/>
            </a:buClr>
            <a:buSzPct val="70000"/>
            <a:buFont typeface="Wingdings 2" panose="05020102010507070707" pitchFamily="18" charset="2"/>
            <a:buNone/>
          </a:pPr>
          <a:r>
            <a:rPr kumimoji="0" lang="zh-CN" altLang="en-US" b="0" i="0" u="none" strike="noStrike" cap="none" normalizeH="0" baseline="0" dirty="0" smtClean="0">
              <a:effectLst/>
              <a:latin typeface="Franklin Gothic Book" panose="020B0503020102020204" pitchFamily="34" charset="0"/>
              <a:ea typeface="黑体" panose="02010609060101010101" pitchFamily="49" charset="-122"/>
              <a:cs typeface="宋体" panose="02010600030101010101" pitchFamily="2" charset="-122"/>
              <a:sym typeface="Franklin Gothic Book" panose="020B0503020102020204" pitchFamily="34" charset="0"/>
            </a:rPr>
            <a:t>理事会</a:t>
          </a:r>
        </a:p>
        <a:p>
          <a:pPr marL="342900" marR="0" lvl="0" indent="-342900" algn="ctr" defTabSz="0" rtl="0" eaLnBrk="1" fontAlgn="base" latinLnBrk="0" hangingPunct="1">
            <a:lnSpc>
              <a:spcPct val="100000"/>
            </a:lnSpc>
            <a:spcBef>
              <a:spcPct val="20000"/>
            </a:spcBef>
            <a:spcAft>
              <a:spcPct val="0"/>
            </a:spcAft>
            <a:buClr>
              <a:schemeClr val="accent1"/>
            </a:buClr>
            <a:buSzPct val="70000"/>
            <a:buFont typeface="Wingdings 2" panose="05020102010507070707" pitchFamily="18" charset="2"/>
            <a:buNone/>
          </a:pPr>
          <a:r>
            <a:rPr kumimoji="0" lang="zh-CN" altLang="en-US" b="0" i="0" u="none" strike="noStrike" cap="none" normalizeH="0" baseline="0" dirty="0" smtClean="0">
              <a:solidFill>
                <a:srgbClr val="FF0000"/>
              </a:solidFill>
              <a:effectLst/>
              <a:latin typeface="Franklin Gothic Book" panose="020B0503020102020204" pitchFamily="34" charset="0"/>
              <a:ea typeface="华文楷体" panose="02010600040101010101" pitchFamily="2" charset="-122"/>
              <a:cs typeface="宋体" panose="02010600030101010101" pitchFamily="2" charset="-122"/>
              <a:sym typeface="Franklin Gothic Book" panose="020B0503020102020204" pitchFamily="34" charset="0"/>
            </a:rPr>
            <a:t>（决策机构）</a:t>
          </a:r>
        </a:p>
      </dgm:t>
    </dgm:pt>
    <dgm:pt modelId="{F0F4B8BD-2C66-43DC-BF2E-CAFE7AF21E01}" cxnId="{EFD90110-F806-4FA1-A082-76D2B92EF4D2}" type="parTrans">
      <dgm:prSet/>
      <dgm:spPr/>
      <dgm:t>
        <a:bodyPr/>
        <a:lstStyle/>
        <a:p>
          <a:endParaRPr lang="zh-CN" altLang="en-US"/>
        </a:p>
      </dgm:t>
    </dgm:pt>
    <dgm:pt modelId="{EA98F792-0E4E-4A70-BEBC-F49D268411BE}" cxnId="{EFD90110-F806-4FA1-A082-76D2B92EF4D2}" type="sibTrans">
      <dgm:prSet/>
      <dgm:spPr/>
      <dgm:t>
        <a:bodyPr/>
        <a:lstStyle/>
        <a:p>
          <a:endParaRPr lang="zh-CN" altLang="en-US"/>
        </a:p>
      </dgm:t>
    </dgm:pt>
    <dgm:pt modelId="{ECD29479-757E-4EDA-9C0F-5C84044482E0}">
      <dgm:prSet/>
      <dgm:spPr/>
      <dgm:t>
        <a:bodyPr/>
        <a:lstStyle/>
        <a:p>
          <a:pPr marL="342900" marR="0" lvl="0" indent="-342900" algn="ctr" defTabSz="0" rtl="0" eaLnBrk="1" fontAlgn="base" latinLnBrk="0" hangingPunct="1">
            <a:lnSpc>
              <a:spcPct val="100000"/>
            </a:lnSpc>
            <a:spcBef>
              <a:spcPct val="20000"/>
            </a:spcBef>
            <a:spcAft>
              <a:spcPct val="0"/>
            </a:spcAft>
            <a:buClr>
              <a:schemeClr val="accent1"/>
            </a:buClr>
            <a:buSzPct val="70000"/>
            <a:buFont typeface="Wingdings 2" panose="05020102010507070707" pitchFamily="18" charset="2"/>
            <a:buNone/>
          </a:pPr>
          <a:r>
            <a:rPr kumimoji="0" lang="zh-CN" altLang="en-US" b="0" i="0" u="none" strike="noStrike" cap="none" normalizeH="0" baseline="0" dirty="0" smtClean="0">
              <a:effectLst/>
              <a:latin typeface="Franklin Gothic Book" panose="020B0503020102020204" pitchFamily="34" charset="0"/>
              <a:ea typeface="黑体" panose="02010609060101010101" pitchFamily="49" charset="-122"/>
              <a:cs typeface="宋体" panose="02010600030101010101" pitchFamily="2" charset="-122"/>
              <a:sym typeface="Franklin Gothic Book" panose="020B0503020102020204" pitchFamily="34" charset="0"/>
            </a:rPr>
            <a:t>秘书处</a:t>
          </a:r>
        </a:p>
        <a:p>
          <a:pPr marL="342900" marR="0" lvl="0" indent="-342900" algn="ctr" defTabSz="0" rtl="0" eaLnBrk="1" fontAlgn="base" latinLnBrk="0" hangingPunct="1">
            <a:lnSpc>
              <a:spcPct val="100000"/>
            </a:lnSpc>
            <a:spcBef>
              <a:spcPct val="20000"/>
            </a:spcBef>
            <a:spcAft>
              <a:spcPct val="0"/>
            </a:spcAft>
            <a:buClr>
              <a:schemeClr val="accent1"/>
            </a:buClr>
            <a:buSzPct val="70000"/>
            <a:buFont typeface="Wingdings 2" panose="05020102010507070707" pitchFamily="18" charset="2"/>
            <a:buNone/>
          </a:pPr>
          <a:r>
            <a:rPr kumimoji="0" lang="zh-CN" altLang="en-US" b="0" i="0" u="none" strike="noStrike" cap="none" normalizeH="0" baseline="0" dirty="0" smtClean="0">
              <a:solidFill>
                <a:srgbClr val="FF0000"/>
              </a:solidFill>
              <a:effectLst/>
              <a:latin typeface="Franklin Gothic Book" panose="020B0503020102020204" pitchFamily="34" charset="0"/>
              <a:ea typeface="华文楷体" panose="02010600040101010101" pitchFamily="2" charset="-122"/>
              <a:cs typeface="宋体" panose="02010600030101010101" pitchFamily="2" charset="-122"/>
              <a:sym typeface="Franklin Gothic Book" panose="020B0503020102020204" pitchFamily="34" charset="0"/>
            </a:rPr>
            <a:t>（执行机构）</a:t>
          </a:r>
        </a:p>
      </dgm:t>
    </dgm:pt>
    <dgm:pt modelId="{A461770F-7112-4DAD-9546-90619CAA7A4B}" cxnId="{9ABBB83D-22AE-4B6D-AF7C-A8F1EC7BCF2C}" type="parTrans">
      <dgm:prSet/>
      <dgm:spPr/>
      <dgm:t>
        <a:bodyPr/>
        <a:lstStyle/>
        <a:p>
          <a:endParaRPr lang="zh-CN" altLang="en-US"/>
        </a:p>
      </dgm:t>
    </dgm:pt>
    <dgm:pt modelId="{0C1E7B38-C235-45BF-8158-4D4091C16A3F}" cxnId="{9ABBB83D-22AE-4B6D-AF7C-A8F1EC7BCF2C}" type="sibTrans">
      <dgm:prSet/>
      <dgm:spPr/>
      <dgm:t>
        <a:bodyPr/>
        <a:lstStyle/>
        <a:p>
          <a:endParaRPr lang="zh-CN" altLang="en-US"/>
        </a:p>
      </dgm:t>
    </dgm:pt>
    <dgm:pt modelId="{A7A0B72B-59FF-4D9E-B356-DDF44954B3FB}">
      <dgm:prSet/>
      <dgm:spPr/>
      <dgm:t>
        <a:bodyPr/>
        <a:lstStyle/>
        <a:p>
          <a:pPr marL="342900" marR="0" lvl="0" indent="-342900" algn="ctr" defTabSz="0" rtl="0" eaLnBrk="1" fontAlgn="base" latinLnBrk="0" hangingPunct="1">
            <a:lnSpc>
              <a:spcPct val="100000"/>
            </a:lnSpc>
            <a:spcBef>
              <a:spcPct val="20000"/>
            </a:spcBef>
            <a:spcAft>
              <a:spcPct val="0"/>
            </a:spcAft>
            <a:buClr>
              <a:schemeClr val="accent1"/>
            </a:buClr>
            <a:buSzPct val="70000"/>
            <a:buFont typeface="Wingdings 2" panose="05020102010507070707" pitchFamily="18" charset="2"/>
            <a:buNone/>
          </a:pPr>
          <a:r>
            <a:rPr kumimoji="0" lang="zh-CN" altLang="en-US" b="0" i="0" u="none" strike="noStrike" cap="none" normalizeH="0" baseline="0" dirty="0" smtClean="0">
              <a:effectLst/>
              <a:latin typeface="Franklin Gothic Book" panose="020B0503020102020204" pitchFamily="34" charset="0"/>
              <a:ea typeface="黑体" panose="02010609060101010101" pitchFamily="49" charset="-122"/>
              <a:cs typeface="宋体" panose="02010600030101010101" pitchFamily="2" charset="-122"/>
              <a:sym typeface="Franklin Gothic Book" panose="020B0503020102020204" pitchFamily="34" charset="0"/>
            </a:rPr>
            <a:t>监事会</a:t>
          </a:r>
        </a:p>
        <a:p>
          <a:pPr marL="342900" marR="0" lvl="0" indent="-342900" algn="ctr" defTabSz="0" rtl="0" eaLnBrk="1" fontAlgn="base" latinLnBrk="0" hangingPunct="1">
            <a:lnSpc>
              <a:spcPct val="100000"/>
            </a:lnSpc>
            <a:spcBef>
              <a:spcPct val="20000"/>
            </a:spcBef>
            <a:spcAft>
              <a:spcPct val="0"/>
            </a:spcAft>
            <a:buClr>
              <a:schemeClr val="accent1"/>
            </a:buClr>
            <a:buSzPct val="70000"/>
            <a:buFont typeface="Wingdings 2" panose="05020102010507070707" pitchFamily="18" charset="2"/>
            <a:buNone/>
          </a:pPr>
          <a:r>
            <a:rPr kumimoji="0" lang="zh-CN" altLang="en-US" b="0" i="0" u="none" strike="noStrike" cap="none" normalizeH="0" baseline="0" dirty="0" smtClean="0">
              <a:solidFill>
                <a:srgbClr val="FF0000"/>
              </a:solidFill>
              <a:effectLst/>
              <a:latin typeface="Franklin Gothic Book" panose="020B0503020102020204" pitchFamily="34" charset="0"/>
              <a:ea typeface="华文楷体" panose="02010600040101010101" pitchFamily="2" charset="-122"/>
              <a:cs typeface="宋体" panose="02010600030101010101" pitchFamily="2" charset="-122"/>
              <a:sym typeface="Franklin Gothic Book" panose="020B0503020102020204" pitchFamily="34" charset="0"/>
            </a:rPr>
            <a:t>（监督机构）</a:t>
          </a:r>
        </a:p>
      </dgm:t>
    </dgm:pt>
    <dgm:pt modelId="{E048FA48-7862-448A-A473-3BF998910111}" cxnId="{AF514F36-14FA-496F-9EE9-A6459C40B671}" type="parTrans">
      <dgm:prSet/>
      <dgm:spPr/>
      <dgm:t>
        <a:bodyPr/>
        <a:lstStyle/>
        <a:p>
          <a:endParaRPr lang="zh-CN" altLang="en-US"/>
        </a:p>
      </dgm:t>
    </dgm:pt>
    <dgm:pt modelId="{44DF122A-DAC0-4D3F-9C3C-B57B0F40459A}" cxnId="{AF514F36-14FA-496F-9EE9-A6459C40B671}" type="sibTrans">
      <dgm:prSet/>
      <dgm:spPr/>
      <dgm:t>
        <a:bodyPr/>
        <a:lstStyle/>
        <a:p>
          <a:endParaRPr lang="zh-CN" altLang="en-US"/>
        </a:p>
      </dgm:t>
    </dgm:pt>
    <dgm:pt modelId="{80AA7AA5-FCCE-494F-9CE9-AB1252C01A08}" type="pres">
      <dgm:prSet presAssocID="{4C58BD60-2A93-4EAA-BDF3-DAA98B5C18C2}" presName="hierChild1" presStyleCnt="0">
        <dgm:presLayoutVars>
          <dgm:orgChart val="1"/>
          <dgm:chPref val="1"/>
          <dgm:dir/>
          <dgm:animOne val="branch"/>
          <dgm:animLvl val="lvl"/>
          <dgm:resizeHandles/>
        </dgm:presLayoutVars>
      </dgm:prSet>
      <dgm:spPr/>
    </dgm:pt>
    <dgm:pt modelId="{1AA24C26-D610-47F9-92C3-A3A3E44E6698}" type="pres">
      <dgm:prSet presAssocID="{98E4EB37-0546-4CE8-904D-EBBCAD50222F}" presName="hierRoot1" presStyleCnt="0">
        <dgm:presLayoutVars>
          <dgm:hierBranch/>
        </dgm:presLayoutVars>
      </dgm:prSet>
      <dgm:spPr/>
    </dgm:pt>
    <dgm:pt modelId="{3246B28D-D251-4E71-ABB7-1EDE7B0C89EA}" type="pres">
      <dgm:prSet presAssocID="{98E4EB37-0546-4CE8-904D-EBBCAD50222F}" presName="rootComposite1" presStyleCnt="0"/>
      <dgm:spPr/>
    </dgm:pt>
    <dgm:pt modelId="{E7EA80FE-54CF-44AF-8877-67100636EE1E}" type="pres">
      <dgm:prSet presAssocID="{98E4EB37-0546-4CE8-904D-EBBCAD50222F}" presName="rootText1" presStyleLbl="node0" presStyleIdx="0" presStyleCnt="1" custScaleX="238221">
        <dgm:presLayoutVars>
          <dgm:chPref val="3"/>
        </dgm:presLayoutVars>
      </dgm:prSet>
      <dgm:spPr/>
      <dgm:t>
        <a:bodyPr/>
        <a:lstStyle/>
        <a:p>
          <a:endParaRPr lang="zh-CN" altLang="en-US"/>
        </a:p>
      </dgm:t>
    </dgm:pt>
    <dgm:pt modelId="{64827157-284C-4775-B885-83262F19C8A8}" type="pres">
      <dgm:prSet presAssocID="{98E4EB37-0546-4CE8-904D-EBBCAD50222F}" presName="rootConnector1" presStyleLbl="node1" presStyleIdx="0" presStyleCnt="0"/>
      <dgm:spPr/>
      <dgm:t>
        <a:bodyPr/>
        <a:lstStyle/>
        <a:p>
          <a:endParaRPr lang="zh-CN" altLang="en-US"/>
        </a:p>
      </dgm:t>
    </dgm:pt>
    <dgm:pt modelId="{EA06D57E-6A99-4812-BA7B-63A730E99832}" type="pres">
      <dgm:prSet presAssocID="{98E4EB37-0546-4CE8-904D-EBBCAD50222F}" presName="hierChild2" presStyleCnt="0"/>
      <dgm:spPr/>
    </dgm:pt>
    <dgm:pt modelId="{7AB1861A-883A-4A82-8A35-748ADA6E3D0A}" type="pres">
      <dgm:prSet presAssocID="{F0F4B8BD-2C66-43DC-BF2E-CAFE7AF21E01}" presName="Name35" presStyleLbl="parChTrans1D2" presStyleIdx="0" presStyleCnt="2"/>
      <dgm:spPr/>
      <dgm:t>
        <a:bodyPr/>
        <a:lstStyle/>
        <a:p>
          <a:endParaRPr lang="zh-CN" altLang="en-US"/>
        </a:p>
      </dgm:t>
    </dgm:pt>
    <dgm:pt modelId="{AA06792C-E6F5-41EA-855D-D45E4FCD5FAA}" type="pres">
      <dgm:prSet presAssocID="{AC215658-7746-4E38-9FE3-33C64D77B8D6}" presName="hierRoot2" presStyleCnt="0">
        <dgm:presLayoutVars>
          <dgm:hierBranch/>
        </dgm:presLayoutVars>
      </dgm:prSet>
      <dgm:spPr/>
    </dgm:pt>
    <dgm:pt modelId="{D7262414-C474-40F8-9355-FBC6B7A9DFDC}" type="pres">
      <dgm:prSet presAssocID="{AC215658-7746-4E38-9FE3-33C64D77B8D6}" presName="rootComposite" presStyleCnt="0"/>
      <dgm:spPr/>
    </dgm:pt>
    <dgm:pt modelId="{D826727C-F75E-4B33-8833-FDC303995F2C}" type="pres">
      <dgm:prSet presAssocID="{AC215658-7746-4E38-9FE3-33C64D77B8D6}" presName="rootText" presStyleLbl="node2" presStyleIdx="0" presStyleCnt="2" custScaleX="183004">
        <dgm:presLayoutVars>
          <dgm:chPref val="3"/>
        </dgm:presLayoutVars>
      </dgm:prSet>
      <dgm:spPr/>
      <dgm:t>
        <a:bodyPr/>
        <a:lstStyle/>
        <a:p>
          <a:endParaRPr lang="zh-CN" altLang="en-US"/>
        </a:p>
      </dgm:t>
    </dgm:pt>
    <dgm:pt modelId="{E0D5CFEE-79BE-45E1-B6BE-F15CAEC4EF7D}" type="pres">
      <dgm:prSet presAssocID="{AC215658-7746-4E38-9FE3-33C64D77B8D6}" presName="rootConnector" presStyleLbl="node2" presStyleIdx="0" presStyleCnt="2"/>
      <dgm:spPr/>
      <dgm:t>
        <a:bodyPr/>
        <a:lstStyle/>
        <a:p>
          <a:endParaRPr lang="zh-CN" altLang="en-US"/>
        </a:p>
      </dgm:t>
    </dgm:pt>
    <dgm:pt modelId="{9041796D-6BB4-41E3-B46D-F1CE685BA39E}" type="pres">
      <dgm:prSet presAssocID="{AC215658-7746-4E38-9FE3-33C64D77B8D6}" presName="hierChild4" presStyleCnt="0"/>
      <dgm:spPr/>
    </dgm:pt>
    <dgm:pt modelId="{16F602AF-520E-42ED-BC1E-9F79AFD64D88}" type="pres">
      <dgm:prSet presAssocID="{A461770F-7112-4DAD-9546-90619CAA7A4B}" presName="Name35" presStyleLbl="parChTrans1D3" presStyleIdx="0" presStyleCnt="1"/>
      <dgm:spPr/>
      <dgm:t>
        <a:bodyPr/>
        <a:lstStyle/>
        <a:p>
          <a:endParaRPr lang="zh-CN" altLang="en-US"/>
        </a:p>
      </dgm:t>
    </dgm:pt>
    <dgm:pt modelId="{722DDD5E-42A8-451B-96A3-F18FA880AD7F}" type="pres">
      <dgm:prSet presAssocID="{ECD29479-757E-4EDA-9C0F-5C84044482E0}" presName="hierRoot2" presStyleCnt="0">
        <dgm:presLayoutVars>
          <dgm:hierBranch val="r"/>
        </dgm:presLayoutVars>
      </dgm:prSet>
      <dgm:spPr/>
    </dgm:pt>
    <dgm:pt modelId="{5353E3E8-1B7F-4A8F-AD78-7DB0E5843B79}" type="pres">
      <dgm:prSet presAssocID="{ECD29479-757E-4EDA-9C0F-5C84044482E0}" presName="rootComposite" presStyleCnt="0"/>
      <dgm:spPr/>
    </dgm:pt>
    <dgm:pt modelId="{9A551AD5-CA83-4437-8563-DE23A9E23392}" type="pres">
      <dgm:prSet presAssocID="{ECD29479-757E-4EDA-9C0F-5C84044482E0}" presName="rootText" presStyleLbl="node3" presStyleIdx="0" presStyleCnt="1" custScaleX="183527">
        <dgm:presLayoutVars>
          <dgm:chPref val="3"/>
        </dgm:presLayoutVars>
      </dgm:prSet>
      <dgm:spPr/>
      <dgm:t>
        <a:bodyPr/>
        <a:lstStyle/>
        <a:p>
          <a:endParaRPr lang="zh-CN" altLang="en-US"/>
        </a:p>
      </dgm:t>
    </dgm:pt>
    <dgm:pt modelId="{5240415E-1F8E-46DB-9A42-59707EAD6FC0}" type="pres">
      <dgm:prSet presAssocID="{ECD29479-757E-4EDA-9C0F-5C84044482E0}" presName="rootConnector" presStyleLbl="node3" presStyleIdx="0" presStyleCnt="1"/>
      <dgm:spPr/>
      <dgm:t>
        <a:bodyPr/>
        <a:lstStyle/>
        <a:p>
          <a:endParaRPr lang="zh-CN" altLang="en-US"/>
        </a:p>
      </dgm:t>
    </dgm:pt>
    <dgm:pt modelId="{CC64E5FC-9A45-4461-8FFD-6877F98EE585}" type="pres">
      <dgm:prSet presAssocID="{ECD29479-757E-4EDA-9C0F-5C84044482E0}" presName="hierChild4" presStyleCnt="0"/>
      <dgm:spPr/>
    </dgm:pt>
    <dgm:pt modelId="{60D099C3-A594-4648-B6CE-71A8319F71C3}" type="pres">
      <dgm:prSet presAssocID="{ECD29479-757E-4EDA-9C0F-5C84044482E0}" presName="hierChild5" presStyleCnt="0"/>
      <dgm:spPr/>
    </dgm:pt>
    <dgm:pt modelId="{E838E738-52BB-4F16-9F0C-93A162A8672E}" type="pres">
      <dgm:prSet presAssocID="{AC215658-7746-4E38-9FE3-33C64D77B8D6}" presName="hierChild5" presStyleCnt="0"/>
      <dgm:spPr/>
    </dgm:pt>
    <dgm:pt modelId="{E53B38E9-6C70-421C-AEA6-1E323DBDE03A}" type="pres">
      <dgm:prSet presAssocID="{E048FA48-7862-448A-A473-3BF998910111}" presName="Name35" presStyleLbl="parChTrans1D2" presStyleIdx="1" presStyleCnt="2"/>
      <dgm:spPr/>
      <dgm:t>
        <a:bodyPr/>
        <a:lstStyle/>
        <a:p>
          <a:endParaRPr lang="zh-CN" altLang="en-US"/>
        </a:p>
      </dgm:t>
    </dgm:pt>
    <dgm:pt modelId="{7C027203-7BAF-437B-8F61-246160695B51}" type="pres">
      <dgm:prSet presAssocID="{A7A0B72B-59FF-4D9E-B356-DDF44954B3FB}" presName="hierRoot2" presStyleCnt="0">
        <dgm:presLayoutVars>
          <dgm:hierBranch/>
        </dgm:presLayoutVars>
      </dgm:prSet>
      <dgm:spPr/>
    </dgm:pt>
    <dgm:pt modelId="{3CDA6534-8A03-4F70-A089-44F77FED0B62}" type="pres">
      <dgm:prSet presAssocID="{A7A0B72B-59FF-4D9E-B356-DDF44954B3FB}" presName="rootComposite" presStyleCnt="0"/>
      <dgm:spPr/>
    </dgm:pt>
    <dgm:pt modelId="{EEF30290-DEEE-4779-93FA-7955EC4A4FB9}" type="pres">
      <dgm:prSet presAssocID="{A7A0B72B-59FF-4D9E-B356-DDF44954B3FB}" presName="rootText" presStyleLbl="node2" presStyleIdx="1" presStyleCnt="2" custScaleX="158782">
        <dgm:presLayoutVars>
          <dgm:chPref val="3"/>
        </dgm:presLayoutVars>
      </dgm:prSet>
      <dgm:spPr/>
      <dgm:t>
        <a:bodyPr/>
        <a:lstStyle/>
        <a:p>
          <a:endParaRPr lang="zh-CN" altLang="en-US"/>
        </a:p>
      </dgm:t>
    </dgm:pt>
    <dgm:pt modelId="{2672C7CD-3F12-4005-B92F-4E53B76BFDBE}" type="pres">
      <dgm:prSet presAssocID="{A7A0B72B-59FF-4D9E-B356-DDF44954B3FB}" presName="rootConnector" presStyleLbl="node2" presStyleIdx="1" presStyleCnt="2"/>
      <dgm:spPr/>
      <dgm:t>
        <a:bodyPr/>
        <a:lstStyle/>
        <a:p>
          <a:endParaRPr lang="zh-CN" altLang="en-US"/>
        </a:p>
      </dgm:t>
    </dgm:pt>
    <dgm:pt modelId="{1A1B3FAE-3582-411E-84FD-E3FC0D551006}" type="pres">
      <dgm:prSet presAssocID="{A7A0B72B-59FF-4D9E-B356-DDF44954B3FB}" presName="hierChild4" presStyleCnt="0"/>
      <dgm:spPr/>
    </dgm:pt>
    <dgm:pt modelId="{56E6700F-31BA-4FDA-BCA5-E551E31BA963}" type="pres">
      <dgm:prSet presAssocID="{A7A0B72B-59FF-4D9E-B356-DDF44954B3FB}" presName="hierChild5" presStyleCnt="0"/>
      <dgm:spPr/>
    </dgm:pt>
    <dgm:pt modelId="{DDB89A74-E88A-4384-8716-88765D422AE5}" type="pres">
      <dgm:prSet presAssocID="{98E4EB37-0546-4CE8-904D-EBBCAD50222F}" presName="hierChild3" presStyleCnt="0"/>
      <dgm:spPr/>
    </dgm:pt>
  </dgm:ptLst>
  <dgm:cxnLst>
    <dgm:cxn modelId="{1075ECC6-6DBB-44DE-888C-F1C2D4CF7115}" type="presOf" srcId="{4C58BD60-2A93-4EAA-BDF3-DAA98B5C18C2}" destId="{80AA7AA5-FCCE-494F-9CE9-AB1252C01A08}" srcOrd="0" destOrd="0" presId="urn:microsoft.com/office/officeart/2005/8/layout/orgChart1"/>
    <dgm:cxn modelId="{24D8A5CB-688D-487F-AF35-A84C8A5E67CF}" type="presOf" srcId="{98E4EB37-0546-4CE8-904D-EBBCAD50222F}" destId="{E7EA80FE-54CF-44AF-8877-67100636EE1E}" srcOrd="0" destOrd="0" presId="urn:microsoft.com/office/officeart/2005/8/layout/orgChart1"/>
    <dgm:cxn modelId="{18B9BCBF-4C88-4E36-8687-1A2651173679}" type="presOf" srcId="{ECD29479-757E-4EDA-9C0F-5C84044482E0}" destId="{5240415E-1F8E-46DB-9A42-59707EAD6FC0}" srcOrd="1" destOrd="0" presId="urn:microsoft.com/office/officeart/2005/8/layout/orgChart1"/>
    <dgm:cxn modelId="{EFD90110-F806-4FA1-A082-76D2B92EF4D2}" srcId="{98E4EB37-0546-4CE8-904D-EBBCAD50222F}" destId="{AC215658-7746-4E38-9FE3-33C64D77B8D6}" srcOrd="0" destOrd="0" parTransId="{F0F4B8BD-2C66-43DC-BF2E-CAFE7AF21E01}" sibTransId="{EA98F792-0E4E-4A70-BEBC-F49D268411BE}"/>
    <dgm:cxn modelId="{63506481-8D9E-4585-B01D-94653CB975BE}" type="presOf" srcId="{F0F4B8BD-2C66-43DC-BF2E-CAFE7AF21E01}" destId="{7AB1861A-883A-4A82-8A35-748ADA6E3D0A}" srcOrd="0" destOrd="0" presId="urn:microsoft.com/office/officeart/2005/8/layout/orgChart1"/>
    <dgm:cxn modelId="{27ECBEFE-90B7-4120-A00D-BC0464E0FEB6}" type="presOf" srcId="{98E4EB37-0546-4CE8-904D-EBBCAD50222F}" destId="{64827157-284C-4775-B885-83262F19C8A8}" srcOrd="1" destOrd="0" presId="urn:microsoft.com/office/officeart/2005/8/layout/orgChart1"/>
    <dgm:cxn modelId="{D2BD988C-C091-4069-8002-DEBB8AEF9DCA}" type="presOf" srcId="{AC215658-7746-4E38-9FE3-33C64D77B8D6}" destId="{D826727C-F75E-4B33-8833-FDC303995F2C}" srcOrd="0" destOrd="0" presId="urn:microsoft.com/office/officeart/2005/8/layout/orgChart1"/>
    <dgm:cxn modelId="{AF514F36-14FA-496F-9EE9-A6459C40B671}" srcId="{98E4EB37-0546-4CE8-904D-EBBCAD50222F}" destId="{A7A0B72B-59FF-4D9E-B356-DDF44954B3FB}" srcOrd="1" destOrd="0" parTransId="{E048FA48-7862-448A-A473-3BF998910111}" sibTransId="{44DF122A-DAC0-4D3F-9C3C-B57B0F40459A}"/>
    <dgm:cxn modelId="{071618FF-08CC-468F-9875-0C810880E63B}" srcId="{4C58BD60-2A93-4EAA-BDF3-DAA98B5C18C2}" destId="{98E4EB37-0546-4CE8-904D-EBBCAD50222F}" srcOrd="0" destOrd="0" parTransId="{1D49A5C4-28DD-4513-90C1-0EE13A835A8C}" sibTransId="{1CF6C536-193A-4F3E-8E57-AEB9C7C755E4}"/>
    <dgm:cxn modelId="{CFFD53B6-6404-4EB4-A51B-A8DBB12FF2A4}" type="presOf" srcId="{A461770F-7112-4DAD-9546-90619CAA7A4B}" destId="{16F602AF-520E-42ED-BC1E-9F79AFD64D88}" srcOrd="0" destOrd="0" presId="urn:microsoft.com/office/officeart/2005/8/layout/orgChart1"/>
    <dgm:cxn modelId="{9ABBB83D-22AE-4B6D-AF7C-A8F1EC7BCF2C}" srcId="{AC215658-7746-4E38-9FE3-33C64D77B8D6}" destId="{ECD29479-757E-4EDA-9C0F-5C84044482E0}" srcOrd="0" destOrd="0" parTransId="{A461770F-7112-4DAD-9546-90619CAA7A4B}" sibTransId="{0C1E7B38-C235-45BF-8158-4D4091C16A3F}"/>
    <dgm:cxn modelId="{3875062D-6EE0-4F9F-A70D-30A132FA1AFE}" type="presOf" srcId="{E048FA48-7862-448A-A473-3BF998910111}" destId="{E53B38E9-6C70-421C-AEA6-1E323DBDE03A}" srcOrd="0" destOrd="0" presId="urn:microsoft.com/office/officeart/2005/8/layout/orgChart1"/>
    <dgm:cxn modelId="{6E0BD24C-1C5F-4F1B-AEDB-15C65EE91DE6}" type="presOf" srcId="{ECD29479-757E-4EDA-9C0F-5C84044482E0}" destId="{9A551AD5-CA83-4437-8563-DE23A9E23392}" srcOrd="0" destOrd="0" presId="urn:microsoft.com/office/officeart/2005/8/layout/orgChart1"/>
    <dgm:cxn modelId="{D62112E1-54A4-4CB9-83A8-ECD9E4F32064}" type="presOf" srcId="{A7A0B72B-59FF-4D9E-B356-DDF44954B3FB}" destId="{2672C7CD-3F12-4005-B92F-4E53B76BFDBE}" srcOrd="1" destOrd="0" presId="urn:microsoft.com/office/officeart/2005/8/layout/orgChart1"/>
    <dgm:cxn modelId="{1F78DACB-9F4E-4FB4-A2C8-7E7FC186B05F}" type="presOf" srcId="{AC215658-7746-4E38-9FE3-33C64D77B8D6}" destId="{E0D5CFEE-79BE-45E1-B6BE-F15CAEC4EF7D}" srcOrd="1" destOrd="0" presId="urn:microsoft.com/office/officeart/2005/8/layout/orgChart1"/>
    <dgm:cxn modelId="{8587A3F5-770E-466D-A3C0-DC6912543922}" type="presOf" srcId="{A7A0B72B-59FF-4D9E-B356-DDF44954B3FB}" destId="{EEF30290-DEEE-4779-93FA-7955EC4A4FB9}" srcOrd="0" destOrd="0" presId="urn:microsoft.com/office/officeart/2005/8/layout/orgChart1"/>
    <dgm:cxn modelId="{D966C543-BADD-4A27-8AC4-0868234D44AE}" type="presParOf" srcId="{80AA7AA5-FCCE-494F-9CE9-AB1252C01A08}" destId="{1AA24C26-D610-47F9-92C3-A3A3E44E6698}" srcOrd="0" destOrd="0" presId="urn:microsoft.com/office/officeart/2005/8/layout/orgChart1"/>
    <dgm:cxn modelId="{9C0E113E-73C0-463C-8884-AD72E69308D8}" type="presParOf" srcId="{1AA24C26-D610-47F9-92C3-A3A3E44E6698}" destId="{3246B28D-D251-4E71-ABB7-1EDE7B0C89EA}" srcOrd="0" destOrd="0" presId="urn:microsoft.com/office/officeart/2005/8/layout/orgChart1"/>
    <dgm:cxn modelId="{7798473F-7AD4-4B32-8FAE-3678E267A05D}" type="presParOf" srcId="{3246B28D-D251-4E71-ABB7-1EDE7B0C89EA}" destId="{E7EA80FE-54CF-44AF-8877-67100636EE1E}" srcOrd="0" destOrd="0" presId="urn:microsoft.com/office/officeart/2005/8/layout/orgChart1"/>
    <dgm:cxn modelId="{341D6508-F55F-4876-86FC-7DF2D3229963}" type="presParOf" srcId="{3246B28D-D251-4E71-ABB7-1EDE7B0C89EA}" destId="{64827157-284C-4775-B885-83262F19C8A8}" srcOrd="1" destOrd="0" presId="urn:microsoft.com/office/officeart/2005/8/layout/orgChart1"/>
    <dgm:cxn modelId="{A66C75BE-EF48-41B9-8251-0F85B1F0DF78}" type="presParOf" srcId="{1AA24C26-D610-47F9-92C3-A3A3E44E6698}" destId="{EA06D57E-6A99-4812-BA7B-63A730E99832}" srcOrd="1" destOrd="0" presId="urn:microsoft.com/office/officeart/2005/8/layout/orgChart1"/>
    <dgm:cxn modelId="{2CB48187-5EC2-43CA-A6BB-C8EA5F4EA9DD}" type="presParOf" srcId="{EA06D57E-6A99-4812-BA7B-63A730E99832}" destId="{7AB1861A-883A-4A82-8A35-748ADA6E3D0A}" srcOrd="0" destOrd="0" presId="urn:microsoft.com/office/officeart/2005/8/layout/orgChart1"/>
    <dgm:cxn modelId="{040CA041-4D0E-4948-BC4C-A782942AFBF7}" type="presParOf" srcId="{EA06D57E-6A99-4812-BA7B-63A730E99832}" destId="{AA06792C-E6F5-41EA-855D-D45E4FCD5FAA}" srcOrd="1" destOrd="0" presId="urn:microsoft.com/office/officeart/2005/8/layout/orgChart1"/>
    <dgm:cxn modelId="{3769E774-39B3-45CC-8A24-D0D4ED06B3E1}" type="presParOf" srcId="{AA06792C-E6F5-41EA-855D-D45E4FCD5FAA}" destId="{D7262414-C474-40F8-9355-FBC6B7A9DFDC}" srcOrd="0" destOrd="0" presId="urn:microsoft.com/office/officeart/2005/8/layout/orgChart1"/>
    <dgm:cxn modelId="{3D1FD0DE-7950-47FA-B3D8-1F67F94EC21C}" type="presParOf" srcId="{D7262414-C474-40F8-9355-FBC6B7A9DFDC}" destId="{D826727C-F75E-4B33-8833-FDC303995F2C}" srcOrd="0" destOrd="0" presId="urn:microsoft.com/office/officeart/2005/8/layout/orgChart1"/>
    <dgm:cxn modelId="{466362BB-6E80-4CEE-A06F-DBA8DB71473B}" type="presParOf" srcId="{D7262414-C474-40F8-9355-FBC6B7A9DFDC}" destId="{E0D5CFEE-79BE-45E1-B6BE-F15CAEC4EF7D}" srcOrd="1" destOrd="0" presId="urn:microsoft.com/office/officeart/2005/8/layout/orgChart1"/>
    <dgm:cxn modelId="{C905BBB2-C438-40C6-82AD-FB23B37E7DB5}" type="presParOf" srcId="{AA06792C-E6F5-41EA-855D-D45E4FCD5FAA}" destId="{9041796D-6BB4-41E3-B46D-F1CE685BA39E}" srcOrd="1" destOrd="0" presId="urn:microsoft.com/office/officeart/2005/8/layout/orgChart1"/>
    <dgm:cxn modelId="{3DEC4BB2-6525-41D6-A36F-1DEE11E79ED8}" type="presParOf" srcId="{9041796D-6BB4-41E3-B46D-F1CE685BA39E}" destId="{16F602AF-520E-42ED-BC1E-9F79AFD64D88}" srcOrd="0" destOrd="0" presId="urn:microsoft.com/office/officeart/2005/8/layout/orgChart1"/>
    <dgm:cxn modelId="{13909D34-E309-4DD1-9DAA-B49BC22BD2A8}" type="presParOf" srcId="{9041796D-6BB4-41E3-B46D-F1CE685BA39E}" destId="{722DDD5E-42A8-451B-96A3-F18FA880AD7F}" srcOrd="1" destOrd="0" presId="urn:microsoft.com/office/officeart/2005/8/layout/orgChart1"/>
    <dgm:cxn modelId="{C10D0C2B-4309-4860-AABF-B3CE2AACF845}" type="presParOf" srcId="{722DDD5E-42A8-451B-96A3-F18FA880AD7F}" destId="{5353E3E8-1B7F-4A8F-AD78-7DB0E5843B79}" srcOrd="0" destOrd="0" presId="urn:microsoft.com/office/officeart/2005/8/layout/orgChart1"/>
    <dgm:cxn modelId="{7779D9B0-DB24-4BF7-99D2-65D1323F9158}" type="presParOf" srcId="{5353E3E8-1B7F-4A8F-AD78-7DB0E5843B79}" destId="{9A551AD5-CA83-4437-8563-DE23A9E23392}" srcOrd="0" destOrd="0" presId="urn:microsoft.com/office/officeart/2005/8/layout/orgChart1"/>
    <dgm:cxn modelId="{4148A19F-E3F4-4451-924F-06AEF250CF28}" type="presParOf" srcId="{5353E3E8-1B7F-4A8F-AD78-7DB0E5843B79}" destId="{5240415E-1F8E-46DB-9A42-59707EAD6FC0}" srcOrd="1" destOrd="0" presId="urn:microsoft.com/office/officeart/2005/8/layout/orgChart1"/>
    <dgm:cxn modelId="{A666FFB1-52BB-48E7-AEA4-E455AEAD923C}" type="presParOf" srcId="{722DDD5E-42A8-451B-96A3-F18FA880AD7F}" destId="{CC64E5FC-9A45-4461-8FFD-6877F98EE585}" srcOrd="1" destOrd="0" presId="urn:microsoft.com/office/officeart/2005/8/layout/orgChart1"/>
    <dgm:cxn modelId="{293CCB1E-2DA2-45ED-B9E7-2D519C9FB55F}" type="presParOf" srcId="{722DDD5E-42A8-451B-96A3-F18FA880AD7F}" destId="{60D099C3-A594-4648-B6CE-71A8319F71C3}" srcOrd="2" destOrd="0" presId="urn:microsoft.com/office/officeart/2005/8/layout/orgChart1"/>
    <dgm:cxn modelId="{046C79C4-4F8A-439B-92E7-29EAAF3023E5}" type="presParOf" srcId="{AA06792C-E6F5-41EA-855D-D45E4FCD5FAA}" destId="{E838E738-52BB-4F16-9F0C-93A162A8672E}" srcOrd="2" destOrd="0" presId="urn:microsoft.com/office/officeart/2005/8/layout/orgChart1"/>
    <dgm:cxn modelId="{A1BDF482-1D09-4C18-BE67-0565B12CC731}" type="presParOf" srcId="{EA06D57E-6A99-4812-BA7B-63A730E99832}" destId="{E53B38E9-6C70-421C-AEA6-1E323DBDE03A}" srcOrd="2" destOrd="0" presId="urn:microsoft.com/office/officeart/2005/8/layout/orgChart1"/>
    <dgm:cxn modelId="{1F4A1A3A-BDEF-437E-AA2B-531A373369AC}" type="presParOf" srcId="{EA06D57E-6A99-4812-BA7B-63A730E99832}" destId="{7C027203-7BAF-437B-8F61-246160695B51}" srcOrd="3" destOrd="0" presId="urn:microsoft.com/office/officeart/2005/8/layout/orgChart1"/>
    <dgm:cxn modelId="{EAA4FDF1-E714-4CFB-91F9-52027D2149FA}" type="presParOf" srcId="{7C027203-7BAF-437B-8F61-246160695B51}" destId="{3CDA6534-8A03-4F70-A089-44F77FED0B62}" srcOrd="0" destOrd="0" presId="urn:microsoft.com/office/officeart/2005/8/layout/orgChart1"/>
    <dgm:cxn modelId="{090187E8-65CD-4776-BB9A-7DCA8A3654A3}" type="presParOf" srcId="{3CDA6534-8A03-4F70-A089-44F77FED0B62}" destId="{EEF30290-DEEE-4779-93FA-7955EC4A4FB9}" srcOrd="0" destOrd="0" presId="urn:microsoft.com/office/officeart/2005/8/layout/orgChart1"/>
    <dgm:cxn modelId="{8CB6D59F-646F-4EC2-A16C-CFE9C9BEEA97}" type="presParOf" srcId="{3CDA6534-8A03-4F70-A089-44F77FED0B62}" destId="{2672C7CD-3F12-4005-B92F-4E53B76BFDBE}" srcOrd="1" destOrd="0" presId="urn:microsoft.com/office/officeart/2005/8/layout/orgChart1"/>
    <dgm:cxn modelId="{3E4B8E11-7E6A-40C1-80B9-B9BB8D304C40}" type="presParOf" srcId="{7C027203-7BAF-437B-8F61-246160695B51}" destId="{1A1B3FAE-3582-411E-84FD-E3FC0D551006}" srcOrd="1" destOrd="0" presId="urn:microsoft.com/office/officeart/2005/8/layout/orgChart1"/>
    <dgm:cxn modelId="{AC847175-EF3E-4F69-8F96-7A3B77F1398B}" type="presParOf" srcId="{7C027203-7BAF-437B-8F61-246160695B51}" destId="{56E6700F-31BA-4FDA-BCA5-E551E31BA963}" srcOrd="2" destOrd="0" presId="urn:microsoft.com/office/officeart/2005/8/layout/orgChart1"/>
    <dgm:cxn modelId="{2EFCE94F-0284-4BD0-8249-1A5534C1FECC}" type="presParOf" srcId="{1AA24C26-D610-47F9-92C3-A3A3E44E6698}" destId="{DDB89A74-E88A-4384-8716-88765D422AE5}" srcOrd="2" destOrd="0" presId="urn:microsoft.com/office/officeart/2005/8/layout/orgChart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0453D1A-8E59-4DBB-BD88-F073ACA3AA0C}"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zh-CN" altLang="en-US"/>
        </a:p>
      </dgm:t>
    </dgm:pt>
    <dgm:pt modelId="{3129CF76-6DC2-42E7-91C4-9A12A4E3265C}">
      <dgm:prSet phldrT="[文本]"/>
      <dgm:spPr/>
      <dgm:t>
        <a:bodyPr/>
        <a:lstStyle/>
        <a:p>
          <a:r>
            <a:rPr lang="zh-CN" altLang="en-US" dirty="0" smtClean="0"/>
            <a:t>决策</a:t>
          </a:r>
          <a:endParaRPr lang="zh-CN" altLang="en-US" dirty="0"/>
        </a:p>
      </dgm:t>
    </dgm:pt>
    <dgm:pt modelId="{884C8021-7BF6-4DAE-9518-D5AC49283670}" cxnId="{895F7B92-0499-4805-8977-0B4B2A5F702D}" type="parTrans">
      <dgm:prSet/>
      <dgm:spPr/>
      <dgm:t>
        <a:bodyPr/>
        <a:lstStyle/>
        <a:p>
          <a:endParaRPr lang="zh-CN" altLang="en-US"/>
        </a:p>
      </dgm:t>
    </dgm:pt>
    <dgm:pt modelId="{A98909A2-579C-4717-8EE9-9FFC3BD5145E}" cxnId="{895F7B92-0499-4805-8977-0B4B2A5F702D}" type="sibTrans">
      <dgm:prSet/>
      <dgm:spPr/>
      <dgm:t>
        <a:bodyPr/>
        <a:lstStyle/>
        <a:p>
          <a:endParaRPr lang="zh-CN" altLang="en-US"/>
        </a:p>
      </dgm:t>
    </dgm:pt>
    <dgm:pt modelId="{86AED5F6-0BEB-43B1-BE25-2C06D3201C56}">
      <dgm:prSet phldrT="[文本]"/>
      <dgm:spPr/>
      <dgm:t>
        <a:bodyPr/>
        <a:lstStyle/>
        <a:p>
          <a:r>
            <a:rPr lang="zh-CN" altLang="en-US" dirty="0" smtClean="0"/>
            <a:t>科学</a:t>
          </a:r>
          <a:endParaRPr lang="zh-CN" altLang="en-US" dirty="0"/>
        </a:p>
      </dgm:t>
    </dgm:pt>
    <dgm:pt modelId="{A277C0C7-8FB7-4C6A-97F0-EC0AD6A445CC}" cxnId="{315F120A-6AAD-437F-BA0F-F9712B3BC769}" type="parTrans">
      <dgm:prSet/>
      <dgm:spPr/>
      <dgm:t>
        <a:bodyPr/>
        <a:lstStyle/>
        <a:p>
          <a:endParaRPr lang="zh-CN" altLang="en-US"/>
        </a:p>
      </dgm:t>
    </dgm:pt>
    <dgm:pt modelId="{C0377019-6DFF-4064-BFCE-205818BD3823}" cxnId="{315F120A-6AAD-437F-BA0F-F9712B3BC769}" type="sibTrans">
      <dgm:prSet/>
      <dgm:spPr/>
      <dgm:t>
        <a:bodyPr/>
        <a:lstStyle/>
        <a:p>
          <a:endParaRPr lang="zh-CN" altLang="en-US"/>
        </a:p>
      </dgm:t>
    </dgm:pt>
    <dgm:pt modelId="{6041633B-2BDB-413C-AADD-F7BF266AB027}">
      <dgm:prSet phldrT="[文本]"/>
      <dgm:spPr/>
      <dgm:t>
        <a:bodyPr/>
        <a:lstStyle/>
        <a:p>
          <a:r>
            <a:rPr lang="zh-CN" altLang="en-US" dirty="0" smtClean="0"/>
            <a:t>民主</a:t>
          </a:r>
          <a:endParaRPr lang="zh-CN" altLang="en-US" dirty="0"/>
        </a:p>
      </dgm:t>
    </dgm:pt>
    <dgm:pt modelId="{0184C9E7-7C49-4E03-8EFA-8FA649B484A8}" cxnId="{A31D6CC3-F286-4BDD-8C7A-23ABDC108318}" type="parTrans">
      <dgm:prSet/>
      <dgm:spPr/>
      <dgm:t>
        <a:bodyPr/>
        <a:lstStyle/>
        <a:p>
          <a:endParaRPr lang="zh-CN" altLang="en-US"/>
        </a:p>
      </dgm:t>
    </dgm:pt>
    <dgm:pt modelId="{03A9AE70-C11B-4014-AC4B-305E57E68779}" cxnId="{A31D6CC3-F286-4BDD-8C7A-23ABDC108318}" type="sibTrans">
      <dgm:prSet/>
      <dgm:spPr/>
      <dgm:t>
        <a:bodyPr/>
        <a:lstStyle/>
        <a:p>
          <a:endParaRPr lang="zh-CN" altLang="en-US"/>
        </a:p>
      </dgm:t>
    </dgm:pt>
    <dgm:pt modelId="{5CDE2D1E-4900-4037-989C-77BBA639EE33}">
      <dgm:prSet phldrT="[文本]"/>
      <dgm:spPr/>
      <dgm:t>
        <a:bodyPr/>
        <a:lstStyle/>
        <a:p>
          <a:r>
            <a:rPr lang="zh-CN" altLang="en-US" dirty="0" smtClean="0"/>
            <a:t>执行</a:t>
          </a:r>
          <a:endParaRPr lang="zh-CN" altLang="en-US" dirty="0"/>
        </a:p>
      </dgm:t>
    </dgm:pt>
    <dgm:pt modelId="{0C0AC06E-D86B-46D6-9876-020356066204}" cxnId="{44180984-C82A-4445-A960-2FA734B43937}" type="parTrans">
      <dgm:prSet/>
      <dgm:spPr/>
      <dgm:t>
        <a:bodyPr/>
        <a:lstStyle/>
        <a:p>
          <a:endParaRPr lang="zh-CN" altLang="en-US"/>
        </a:p>
      </dgm:t>
    </dgm:pt>
    <dgm:pt modelId="{C17C25AF-741B-4048-8967-7CBBC999CC40}" cxnId="{44180984-C82A-4445-A960-2FA734B43937}" type="sibTrans">
      <dgm:prSet/>
      <dgm:spPr/>
      <dgm:t>
        <a:bodyPr/>
        <a:lstStyle/>
        <a:p>
          <a:endParaRPr lang="zh-CN" altLang="en-US"/>
        </a:p>
      </dgm:t>
    </dgm:pt>
    <dgm:pt modelId="{D3269B13-32AF-4C84-8C41-D7A23F1E6BA8}">
      <dgm:prSet phldrT="[文本]"/>
      <dgm:spPr/>
      <dgm:t>
        <a:bodyPr/>
        <a:lstStyle/>
        <a:p>
          <a:r>
            <a:rPr lang="zh-CN" altLang="en-US" dirty="0" smtClean="0"/>
            <a:t>务实</a:t>
          </a:r>
          <a:endParaRPr lang="zh-CN" altLang="en-US" dirty="0"/>
        </a:p>
      </dgm:t>
    </dgm:pt>
    <dgm:pt modelId="{222B9A89-FF97-41F6-AA15-82E128B50292}" cxnId="{2478F65B-BF15-4AAE-9792-3427F177F896}" type="parTrans">
      <dgm:prSet/>
      <dgm:spPr/>
      <dgm:t>
        <a:bodyPr/>
        <a:lstStyle/>
        <a:p>
          <a:endParaRPr lang="zh-CN" altLang="en-US"/>
        </a:p>
      </dgm:t>
    </dgm:pt>
    <dgm:pt modelId="{2A82D766-7BE2-48EC-8B9D-E74A1385596A}" cxnId="{2478F65B-BF15-4AAE-9792-3427F177F896}" type="sibTrans">
      <dgm:prSet/>
      <dgm:spPr/>
      <dgm:t>
        <a:bodyPr/>
        <a:lstStyle/>
        <a:p>
          <a:endParaRPr lang="zh-CN" altLang="en-US"/>
        </a:p>
      </dgm:t>
    </dgm:pt>
    <dgm:pt modelId="{21BE10AE-CFC0-4A65-A35E-992CC0A4DF34}">
      <dgm:prSet phldrT="[文本]"/>
      <dgm:spPr/>
      <dgm:t>
        <a:bodyPr/>
        <a:lstStyle/>
        <a:p>
          <a:r>
            <a:rPr lang="zh-CN" altLang="en-US" dirty="0" smtClean="0"/>
            <a:t>高效</a:t>
          </a:r>
          <a:endParaRPr lang="zh-CN" altLang="en-US" dirty="0"/>
        </a:p>
      </dgm:t>
    </dgm:pt>
    <dgm:pt modelId="{6AD18602-A844-4013-844B-5F0D7D58FA83}" cxnId="{3380B865-898B-4064-ADC3-AEEC58366CC4}" type="parTrans">
      <dgm:prSet/>
      <dgm:spPr/>
      <dgm:t>
        <a:bodyPr/>
        <a:lstStyle/>
        <a:p>
          <a:endParaRPr lang="zh-CN" altLang="en-US"/>
        </a:p>
      </dgm:t>
    </dgm:pt>
    <dgm:pt modelId="{322B6F73-8DD4-4BE8-A937-85326506595D}" cxnId="{3380B865-898B-4064-ADC3-AEEC58366CC4}" type="sibTrans">
      <dgm:prSet/>
      <dgm:spPr/>
      <dgm:t>
        <a:bodyPr/>
        <a:lstStyle/>
        <a:p>
          <a:endParaRPr lang="zh-CN" altLang="en-US"/>
        </a:p>
      </dgm:t>
    </dgm:pt>
    <dgm:pt modelId="{C7F09BBC-B71D-40FB-ACCB-0D86B69E90E4}">
      <dgm:prSet phldrT="[文本]"/>
      <dgm:spPr/>
      <dgm:t>
        <a:bodyPr/>
        <a:lstStyle/>
        <a:p>
          <a:r>
            <a:rPr lang="zh-CN" altLang="en-US" dirty="0" smtClean="0"/>
            <a:t>监督</a:t>
          </a:r>
          <a:endParaRPr lang="zh-CN" altLang="en-US" dirty="0"/>
        </a:p>
      </dgm:t>
    </dgm:pt>
    <dgm:pt modelId="{CE9C9D71-C7B9-4C25-9364-8C2417A7816F}" cxnId="{E6F26CB6-9BBF-4F35-9F5B-2570C49EA8C1}" type="parTrans">
      <dgm:prSet/>
      <dgm:spPr/>
      <dgm:t>
        <a:bodyPr/>
        <a:lstStyle/>
        <a:p>
          <a:endParaRPr lang="zh-CN" altLang="en-US"/>
        </a:p>
      </dgm:t>
    </dgm:pt>
    <dgm:pt modelId="{FF820F87-65D0-4910-BD4A-C165887F1118}" cxnId="{E6F26CB6-9BBF-4F35-9F5B-2570C49EA8C1}" type="sibTrans">
      <dgm:prSet/>
      <dgm:spPr/>
      <dgm:t>
        <a:bodyPr/>
        <a:lstStyle/>
        <a:p>
          <a:endParaRPr lang="zh-CN" altLang="en-US"/>
        </a:p>
      </dgm:t>
    </dgm:pt>
    <dgm:pt modelId="{106F99E9-FF64-4DB6-921E-6BC36B9750DF}">
      <dgm:prSet phldrT="[文本]"/>
      <dgm:spPr/>
      <dgm:t>
        <a:bodyPr/>
        <a:lstStyle/>
        <a:p>
          <a:r>
            <a:rPr lang="zh-CN" altLang="en-US" dirty="0" smtClean="0"/>
            <a:t>公开</a:t>
          </a:r>
          <a:endParaRPr lang="zh-CN" altLang="en-US" dirty="0"/>
        </a:p>
      </dgm:t>
    </dgm:pt>
    <dgm:pt modelId="{8A998747-B1EB-4EA1-9BA7-C6551AF81734}" cxnId="{4E5ADFEB-C7D6-4A4D-B250-4D36702DDD1D}" type="parTrans">
      <dgm:prSet/>
      <dgm:spPr/>
      <dgm:t>
        <a:bodyPr/>
        <a:lstStyle/>
        <a:p>
          <a:endParaRPr lang="zh-CN" altLang="en-US"/>
        </a:p>
      </dgm:t>
    </dgm:pt>
    <dgm:pt modelId="{C39E913B-AC2B-4387-BD34-FE5E8E3BA4CE}" cxnId="{4E5ADFEB-C7D6-4A4D-B250-4D36702DDD1D}" type="sibTrans">
      <dgm:prSet/>
      <dgm:spPr/>
      <dgm:t>
        <a:bodyPr/>
        <a:lstStyle/>
        <a:p>
          <a:endParaRPr lang="zh-CN" altLang="en-US"/>
        </a:p>
      </dgm:t>
    </dgm:pt>
    <dgm:pt modelId="{38BDC598-6DE7-4B4C-9A49-8A7C9483E8B3}">
      <dgm:prSet phldrT="[文本]"/>
      <dgm:spPr/>
      <dgm:t>
        <a:bodyPr/>
        <a:lstStyle/>
        <a:p>
          <a:r>
            <a:rPr lang="zh-CN" altLang="en-US" dirty="0" smtClean="0"/>
            <a:t>透明</a:t>
          </a:r>
          <a:endParaRPr lang="zh-CN" altLang="en-US" dirty="0"/>
        </a:p>
      </dgm:t>
    </dgm:pt>
    <dgm:pt modelId="{AC4BD668-61B4-4C44-BA7A-DB0F23D65133}" cxnId="{D829F092-67E7-4CAA-87FB-9B9118C40165}" type="parTrans">
      <dgm:prSet/>
      <dgm:spPr/>
      <dgm:t>
        <a:bodyPr/>
        <a:lstStyle/>
        <a:p>
          <a:endParaRPr lang="zh-CN" altLang="en-US"/>
        </a:p>
      </dgm:t>
    </dgm:pt>
    <dgm:pt modelId="{06169942-0C63-4307-9B5C-576C0456B477}" cxnId="{D829F092-67E7-4CAA-87FB-9B9118C40165}" type="sibTrans">
      <dgm:prSet/>
      <dgm:spPr/>
      <dgm:t>
        <a:bodyPr/>
        <a:lstStyle/>
        <a:p>
          <a:endParaRPr lang="zh-CN" altLang="en-US"/>
        </a:p>
      </dgm:t>
    </dgm:pt>
    <dgm:pt modelId="{7BC2EFF4-5594-4F2D-921E-5B95796D10D9}" type="pres">
      <dgm:prSet presAssocID="{F0453D1A-8E59-4DBB-BD88-F073ACA3AA0C}" presName="linearFlow" presStyleCnt="0">
        <dgm:presLayoutVars>
          <dgm:dir/>
          <dgm:animLvl val="lvl"/>
          <dgm:resizeHandles val="exact"/>
        </dgm:presLayoutVars>
      </dgm:prSet>
      <dgm:spPr/>
      <dgm:t>
        <a:bodyPr/>
        <a:lstStyle/>
        <a:p>
          <a:endParaRPr lang="zh-CN" altLang="en-US"/>
        </a:p>
      </dgm:t>
    </dgm:pt>
    <dgm:pt modelId="{63D2F72B-FB6E-4A2B-BFFA-A6E90AA0F162}" type="pres">
      <dgm:prSet presAssocID="{3129CF76-6DC2-42E7-91C4-9A12A4E3265C}" presName="composite" presStyleCnt="0"/>
      <dgm:spPr/>
    </dgm:pt>
    <dgm:pt modelId="{9D892AF2-4394-4565-8688-D93AE91939DF}" type="pres">
      <dgm:prSet presAssocID="{3129CF76-6DC2-42E7-91C4-9A12A4E3265C}" presName="parentText" presStyleLbl="alignNode1" presStyleIdx="0" presStyleCnt="3">
        <dgm:presLayoutVars>
          <dgm:chMax val="1"/>
          <dgm:bulletEnabled val="1"/>
        </dgm:presLayoutVars>
      </dgm:prSet>
      <dgm:spPr/>
      <dgm:t>
        <a:bodyPr/>
        <a:lstStyle/>
        <a:p>
          <a:endParaRPr lang="zh-CN" altLang="en-US"/>
        </a:p>
      </dgm:t>
    </dgm:pt>
    <dgm:pt modelId="{33FD2859-B636-4B11-A57D-E9DA5FE158BE}" type="pres">
      <dgm:prSet presAssocID="{3129CF76-6DC2-42E7-91C4-9A12A4E3265C}" presName="descendantText" presStyleLbl="alignAcc1" presStyleIdx="0" presStyleCnt="3" custScaleX="44787">
        <dgm:presLayoutVars>
          <dgm:bulletEnabled val="1"/>
        </dgm:presLayoutVars>
      </dgm:prSet>
      <dgm:spPr/>
      <dgm:t>
        <a:bodyPr/>
        <a:lstStyle/>
        <a:p>
          <a:endParaRPr lang="zh-CN" altLang="en-US"/>
        </a:p>
      </dgm:t>
    </dgm:pt>
    <dgm:pt modelId="{D7738941-4349-4751-AFC4-F5BEBBE99F21}" type="pres">
      <dgm:prSet presAssocID="{A98909A2-579C-4717-8EE9-9FFC3BD5145E}" presName="sp" presStyleCnt="0"/>
      <dgm:spPr/>
    </dgm:pt>
    <dgm:pt modelId="{1302745E-6C22-4C33-B006-998D66C032A3}" type="pres">
      <dgm:prSet presAssocID="{5CDE2D1E-4900-4037-989C-77BBA639EE33}" presName="composite" presStyleCnt="0"/>
      <dgm:spPr/>
    </dgm:pt>
    <dgm:pt modelId="{08CFF595-D474-40B8-B544-F8A3C2E6B18B}" type="pres">
      <dgm:prSet presAssocID="{5CDE2D1E-4900-4037-989C-77BBA639EE33}" presName="parentText" presStyleLbl="alignNode1" presStyleIdx="1" presStyleCnt="3">
        <dgm:presLayoutVars>
          <dgm:chMax val="1"/>
          <dgm:bulletEnabled val="1"/>
        </dgm:presLayoutVars>
      </dgm:prSet>
      <dgm:spPr/>
      <dgm:t>
        <a:bodyPr/>
        <a:lstStyle/>
        <a:p>
          <a:endParaRPr lang="zh-CN" altLang="en-US"/>
        </a:p>
      </dgm:t>
    </dgm:pt>
    <dgm:pt modelId="{21EADA20-6315-45DE-8021-AB765D3FAC33}" type="pres">
      <dgm:prSet presAssocID="{5CDE2D1E-4900-4037-989C-77BBA639EE33}" presName="descendantText" presStyleLbl="alignAcc1" presStyleIdx="1" presStyleCnt="3" custScaleX="44209">
        <dgm:presLayoutVars>
          <dgm:bulletEnabled val="1"/>
        </dgm:presLayoutVars>
      </dgm:prSet>
      <dgm:spPr/>
      <dgm:t>
        <a:bodyPr/>
        <a:lstStyle/>
        <a:p>
          <a:endParaRPr lang="zh-CN" altLang="en-US"/>
        </a:p>
      </dgm:t>
    </dgm:pt>
    <dgm:pt modelId="{FC314663-E75B-4A52-95EB-4939B7F8460C}" type="pres">
      <dgm:prSet presAssocID="{C17C25AF-741B-4048-8967-7CBBC999CC40}" presName="sp" presStyleCnt="0"/>
      <dgm:spPr/>
    </dgm:pt>
    <dgm:pt modelId="{6566F2DF-62BB-40F5-9EB5-C403DEE161BB}" type="pres">
      <dgm:prSet presAssocID="{C7F09BBC-B71D-40FB-ACCB-0D86B69E90E4}" presName="composite" presStyleCnt="0"/>
      <dgm:spPr/>
    </dgm:pt>
    <dgm:pt modelId="{CE8ED21C-155B-458E-8540-617C9916DF8F}" type="pres">
      <dgm:prSet presAssocID="{C7F09BBC-B71D-40FB-ACCB-0D86B69E90E4}" presName="parentText" presStyleLbl="alignNode1" presStyleIdx="2" presStyleCnt="3">
        <dgm:presLayoutVars>
          <dgm:chMax val="1"/>
          <dgm:bulletEnabled val="1"/>
        </dgm:presLayoutVars>
      </dgm:prSet>
      <dgm:spPr/>
      <dgm:t>
        <a:bodyPr/>
        <a:lstStyle/>
        <a:p>
          <a:endParaRPr lang="zh-CN" altLang="en-US"/>
        </a:p>
      </dgm:t>
    </dgm:pt>
    <dgm:pt modelId="{64F7CC0A-D21C-4B24-BF75-2E23998AC1EB}" type="pres">
      <dgm:prSet presAssocID="{C7F09BBC-B71D-40FB-ACCB-0D86B69E90E4}" presName="descendantText" presStyleLbl="alignAcc1" presStyleIdx="2" presStyleCnt="3" custScaleX="44198">
        <dgm:presLayoutVars>
          <dgm:bulletEnabled val="1"/>
        </dgm:presLayoutVars>
      </dgm:prSet>
      <dgm:spPr/>
      <dgm:t>
        <a:bodyPr/>
        <a:lstStyle/>
        <a:p>
          <a:endParaRPr lang="zh-CN" altLang="en-US"/>
        </a:p>
      </dgm:t>
    </dgm:pt>
  </dgm:ptLst>
  <dgm:cxnLst>
    <dgm:cxn modelId="{E0C11A92-0DB5-4DCB-B144-60D3F15F9944}" type="presOf" srcId="{C7F09BBC-B71D-40FB-ACCB-0D86B69E90E4}" destId="{CE8ED21C-155B-458E-8540-617C9916DF8F}" srcOrd="0" destOrd="0" presId="urn:microsoft.com/office/officeart/2005/8/layout/chevron2"/>
    <dgm:cxn modelId="{4E5ADFEB-C7D6-4A4D-B250-4D36702DDD1D}" srcId="{C7F09BBC-B71D-40FB-ACCB-0D86B69E90E4}" destId="{106F99E9-FF64-4DB6-921E-6BC36B9750DF}" srcOrd="0" destOrd="0" parTransId="{8A998747-B1EB-4EA1-9BA7-C6551AF81734}" sibTransId="{C39E913B-AC2B-4387-BD34-FE5E8E3BA4CE}"/>
    <dgm:cxn modelId="{8107FE21-0E1E-4BC9-A95B-4A88A8837CFE}" type="presOf" srcId="{F0453D1A-8E59-4DBB-BD88-F073ACA3AA0C}" destId="{7BC2EFF4-5594-4F2D-921E-5B95796D10D9}" srcOrd="0" destOrd="0" presId="urn:microsoft.com/office/officeart/2005/8/layout/chevron2"/>
    <dgm:cxn modelId="{4B492712-9285-49B9-85E9-9F5D22F372C0}" type="presOf" srcId="{21BE10AE-CFC0-4A65-A35E-992CC0A4DF34}" destId="{21EADA20-6315-45DE-8021-AB765D3FAC33}" srcOrd="0" destOrd="1" presId="urn:microsoft.com/office/officeart/2005/8/layout/chevron2"/>
    <dgm:cxn modelId="{B435FC36-E810-4F04-B364-6B034CA5B4D7}" type="presOf" srcId="{38BDC598-6DE7-4B4C-9A49-8A7C9483E8B3}" destId="{64F7CC0A-D21C-4B24-BF75-2E23998AC1EB}" srcOrd="0" destOrd="1" presId="urn:microsoft.com/office/officeart/2005/8/layout/chevron2"/>
    <dgm:cxn modelId="{EC557A06-7B1F-429A-A8B2-5DE3C2997788}" type="presOf" srcId="{5CDE2D1E-4900-4037-989C-77BBA639EE33}" destId="{08CFF595-D474-40B8-B544-F8A3C2E6B18B}" srcOrd="0" destOrd="0" presId="urn:microsoft.com/office/officeart/2005/8/layout/chevron2"/>
    <dgm:cxn modelId="{D829F092-67E7-4CAA-87FB-9B9118C40165}" srcId="{C7F09BBC-B71D-40FB-ACCB-0D86B69E90E4}" destId="{38BDC598-6DE7-4B4C-9A49-8A7C9483E8B3}" srcOrd="1" destOrd="0" parTransId="{AC4BD668-61B4-4C44-BA7A-DB0F23D65133}" sibTransId="{06169942-0C63-4307-9B5C-576C0456B477}"/>
    <dgm:cxn modelId="{A31D6CC3-F286-4BDD-8C7A-23ABDC108318}" srcId="{3129CF76-6DC2-42E7-91C4-9A12A4E3265C}" destId="{6041633B-2BDB-413C-AADD-F7BF266AB027}" srcOrd="1" destOrd="0" parTransId="{0184C9E7-7C49-4E03-8EFA-8FA649B484A8}" sibTransId="{03A9AE70-C11B-4014-AC4B-305E57E68779}"/>
    <dgm:cxn modelId="{ABD760F2-F43B-4FFF-9A7E-314F96827397}" type="presOf" srcId="{D3269B13-32AF-4C84-8C41-D7A23F1E6BA8}" destId="{21EADA20-6315-45DE-8021-AB765D3FAC33}" srcOrd="0" destOrd="0" presId="urn:microsoft.com/office/officeart/2005/8/layout/chevron2"/>
    <dgm:cxn modelId="{3380B865-898B-4064-ADC3-AEEC58366CC4}" srcId="{5CDE2D1E-4900-4037-989C-77BBA639EE33}" destId="{21BE10AE-CFC0-4A65-A35E-992CC0A4DF34}" srcOrd="1" destOrd="0" parTransId="{6AD18602-A844-4013-844B-5F0D7D58FA83}" sibTransId="{322B6F73-8DD4-4BE8-A937-85326506595D}"/>
    <dgm:cxn modelId="{315F120A-6AAD-437F-BA0F-F9712B3BC769}" srcId="{3129CF76-6DC2-42E7-91C4-9A12A4E3265C}" destId="{86AED5F6-0BEB-43B1-BE25-2C06D3201C56}" srcOrd="0" destOrd="0" parTransId="{A277C0C7-8FB7-4C6A-97F0-EC0AD6A445CC}" sibTransId="{C0377019-6DFF-4064-BFCE-205818BD3823}"/>
    <dgm:cxn modelId="{44180984-C82A-4445-A960-2FA734B43937}" srcId="{F0453D1A-8E59-4DBB-BD88-F073ACA3AA0C}" destId="{5CDE2D1E-4900-4037-989C-77BBA639EE33}" srcOrd="1" destOrd="0" parTransId="{0C0AC06E-D86B-46D6-9876-020356066204}" sibTransId="{C17C25AF-741B-4048-8967-7CBBC999CC40}"/>
    <dgm:cxn modelId="{C55D116E-E540-4DDD-AAD9-F5E71D12E97C}" type="presOf" srcId="{86AED5F6-0BEB-43B1-BE25-2C06D3201C56}" destId="{33FD2859-B636-4B11-A57D-E9DA5FE158BE}" srcOrd="0" destOrd="0" presId="urn:microsoft.com/office/officeart/2005/8/layout/chevron2"/>
    <dgm:cxn modelId="{468EEB44-778E-4161-BBE7-097F11D4C44A}" type="presOf" srcId="{106F99E9-FF64-4DB6-921E-6BC36B9750DF}" destId="{64F7CC0A-D21C-4B24-BF75-2E23998AC1EB}" srcOrd="0" destOrd="0" presId="urn:microsoft.com/office/officeart/2005/8/layout/chevron2"/>
    <dgm:cxn modelId="{895F7B92-0499-4805-8977-0B4B2A5F702D}" srcId="{F0453D1A-8E59-4DBB-BD88-F073ACA3AA0C}" destId="{3129CF76-6DC2-42E7-91C4-9A12A4E3265C}" srcOrd="0" destOrd="0" parTransId="{884C8021-7BF6-4DAE-9518-D5AC49283670}" sibTransId="{A98909A2-579C-4717-8EE9-9FFC3BD5145E}"/>
    <dgm:cxn modelId="{E6F26CB6-9BBF-4F35-9F5B-2570C49EA8C1}" srcId="{F0453D1A-8E59-4DBB-BD88-F073ACA3AA0C}" destId="{C7F09BBC-B71D-40FB-ACCB-0D86B69E90E4}" srcOrd="2" destOrd="0" parTransId="{CE9C9D71-C7B9-4C25-9364-8C2417A7816F}" sibTransId="{FF820F87-65D0-4910-BD4A-C165887F1118}"/>
    <dgm:cxn modelId="{3394FED0-DB45-464D-8DB1-86C8C7B2D0E6}" type="presOf" srcId="{3129CF76-6DC2-42E7-91C4-9A12A4E3265C}" destId="{9D892AF2-4394-4565-8688-D93AE91939DF}" srcOrd="0" destOrd="0" presId="urn:microsoft.com/office/officeart/2005/8/layout/chevron2"/>
    <dgm:cxn modelId="{2478F65B-BF15-4AAE-9792-3427F177F896}" srcId="{5CDE2D1E-4900-4037-989C-77BBA639EE33}" destId="{D3269B13-32AF-4C84-8C41-D7A23F1E6BA8}" srcOrd="0" destOrd="0" parTransId="{222B9A89-FF97-41F6-AA15-82E128B50292}" sibTransId="{2A82D766-7BE2-48EC-8B9D-E74A1385596A}"/>
    <dgm:cxn modelId="{E2A5ADD3-D708-44FC-BD33-37FA102FA62E}" type="presOf" srcId="{6041633B-2BDB-413C-AADD-F7BF266AB027}" destId="{33FD2859-B636-4B11-A57D-E9DA5FE158BE}" srcOrd="0" destOrd="1" presId="urn:microsoft.com/office/officeart/2005/8/layout/chevron2"/>
    <dgm:cxn modelId="{304C86D1-118D-4031-B3CC-1F2EF2A9E8CE}" type="presParOf" srcId="{7BC2EFF4-5594-4F2D-921E-5B95796D10D9}" destId="{63D2F72B-FB6E-4A2B-BFFA-A6E90AA0F162}" srcOrd="0" destOrd="0" presId="urn:microsoft.com/office/officeart/2005/8/layout/chevron2"/>
    <dgm:cxn modelId="{F4A9B4E1-B6EF-4EE3-A52E-8553148FD880}" type="presParOf" srcId="{63D2F72B-FB6E-4A2B-BFFA-A6E90AA0F162}" destId="{9D892AF2-4394-4565-8688-D93AE91939DF}" srcOrd="0" destOrd="0" presId="urn:microsoft.com/office/officeart/2005/8/layout/chevron2"/>
    <dgm:cxn modelId="{8BC85F0B-C5C7-4A63-8692-F6CD91E3EB2B}" type="presParOf" srcId="{63D2F72B-FB6E-4A2B-BFFA-A6E90AA0F162}" destId="{33FD2859-B636-4B11-A57D-E9DA5FE158BE}" srcOrd="1" destOrd="0" presId="urn:microsoft.com/office/officeart/2005/8/layout/chevron2"/>
    <dgm:cxn modelId="{4904C51E-DE8C-4593-B5C4-8E022322D4D8}" type="presParOf" srcId="{7BC2EFF4-5594-4F2D-921E-5B95796D10D9}" destId="{D7738941-4349-4751-AFC4-F5BEBBE99F21}" srcOrd="1" destOrd="0" presId="urn:microsoft.com/office/officeart/2005/8/layout/chevron2"/>
    <dgm:cxn modelId="{C8B1F353-07B6-43EF-AC8F-8047E33ED7BD}" type="presParOf" srcId="{7BC2EFF4-5594-4F2D-921E-5B95796D10D9}" destId="{1302745E-6C22-4C33-B006-998D66C032A3}" srcOrd="2" destOrd="0" presId="urn:microsoft.com/office/officeart/2005/8/layout/chevron2"/>
    <dgm:cxn modelId="{0C87F6C8-6B01-45B8-978D-CB75428DBFC5}" type="presParOf" srcId="{1302745E-6C22-4C33-B006-998D66C032A3}" destId="{08CFF595-D474-40B8-B544-F8A3C2E6B18B}" srcOrd="0" destOrd="0" presId="urn:microsoft.com/office/officeart/2005/8/layout/chevron2"/>
    <dgm:cxn modelId="{5EDF225E-60ED-4809-AB79-7E6D85508976}" type="presParOf" srcId="{1302745E-6C22-4C33-B006-998D66C032A3}" destId="{21EADA20-6315-45DE-8021-AB765D3FAC33}" srcOrd="1" destOrd="0" presId="urn:microsoft.com/office/officeart/2005/8/layout/chevron2"/>
    <dgm:cxn modelId="{5EC4C84A-0027-400F-BEBB-87754C3503F5}" type="presParOf" srcId="{7BC2EFF4-5594-4F2D-921E-5B95796D10D9}" destId="{FC314663-E75B-4A52-95EB-4939B7F8460C}" srcOrd="3" destOrd="0" presId="urn:microsoft.com/office/officeart/2005/8/layout/chevron2"/>
    <dgm:cxn modelId="{7CA99425-24F2-49A6-AB70-17E463766A6B}" type="presParOf" srcId="{7BC2EFF4-5594-4F2D-921E-5B95796D10D9}" destId="{6566F2DF-62BB-40F5-9EB5-C403DEE161BB}" srcOrd="4" destOrd="0" presId="urn:microsoft.com/office/officeart/2005/8/layout/chevron2"/>
    <dgm:cxn modelId="{1D871838-8A16-4A26-A23A-5E377C29EE94}" type="presParOf" srcId="{6566F2DF-62BB-40F5-9EB5-C403DEE161BB}" destId="{CE8ED21C-155B-458E-8540-617C9916DF8F}" srcOrd="0" destOrd="0" presId="urn:microsoft.com/office/officeart/2005/8/layout/chevron2"/>
    <dgm:cxn modelId="{E028C206-89F9-44C9-B928-7EF555C46D72}" type="presParOf" srcId="{6566F2DF-62BB-40F5-9EB5-C403DEE161BB}" destId="{64F7CC0A-D21C-4B24-BF75-2E23998AC1EB}" srcOrd="1" destOrd="0" presId="urn:microsoft.com/office/officeart/2005/8/layout/chevron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9001156" cy="5072098"/>
        <a:chOff x="0" y="0"/>
        <a:chExt cx="9001156" cy="5072098"/>
      </a:xfrm>
    </dsp:grpSpPr>
    <dsp:sp modelId="{F3513C86-DB4E-4029-9678-9237EFD4A22F}">
      <dsp:nvSpPr>
        <dsp:cNvPr id="3" name="椭圆 2"/>
        <dsp:cNvSpPr/>
      </dsp:nvSpPr>
      <dsp:spPr bwMode="white">
        <a:xfrm>
          <a:off x="3698772" y="1959289"/>
          <a:ext cx="1603611" cy="1153519"/>
        </a:xfrm>
        <a:prstGeom prst="ellipse">
          <a:avLst/>
        </a:prstGeom>
      </dsp:spPr>
      <dsp:style>
        <a:lnRef idx="2">
          <a:schemeClr val="lt1"/>
        </a:lnRef>
        <a:fillRef idx="1">
          <a:schemeClr val="accent1"/>
        </a:fillRef>
        <a:effectRef idx="0">
          <a:scrgbClr r="0" g="0" b="0"/>
        </a:effectRef>
        <a:fontRef idx="minor">
          <a:schemeClr val="lt1"/>
        </a:fontRef>
      </dsp:style>
      <dsp:txBody>
        <a:bodyPr lIns="15875" tIns="15875" rIns="15875" bIns="15875" anchor="ctr"/>
        <a:lstStyle>
          <a:lvl1pPr algn="ctr">
            <a:defRPr sz="2500"/>
          </a:lvl1pPr>
          <a:lvl2pPr marL="171450" indent="-171450" algn="ctr">
            <a:defRPr sz="1900"/>
          </a:lvl2pPr>
          <a:lvl3pPr marL="342900" indent="-171450" algn="ctr">
            <a:defRPr sz="1900"/>
          </a:lvl3pPr>
          <a:lvl4pPr marL="514350" indent="-171450" algn="ctr">
            <a:defRPr sz="1900"/>
          </a:lvl4pPr>
          <a:lvl5pPr marL="685800" indent="-171450" algn="ctr">
            <a:defRPr sz="1900"/>
          </a:lvl5pPr>
          <a:lvl6pPr marL="857250" indent="-171450" algn="ctr">
            <a:defRPr sz="1900"/>
          </a:lvl6pPr>
          <a:lvl7pPr marL="1028700" indent="-171450" algn="ctr">
            <a:defRPr sz="1900"/>
          </a:lvl7pPr>
          <a:lvl8pPr marL="1200150" indent="-171450" algn="ctr">
            <a:defRPr sz="1900"/>
          </a:lvl8pPr>
          <a:lvl9pPr marL="1371600" indent="-171450" algn="ctr">
            <a:defRPr sz="1900"/>
          </a:lvl9pPr>
        </a:lstStyle>
        <a:p>
          <a:pPr lvl="0">
            <a:lnSpc>
              <a:spcPct val="100000"/>
            </a:lnSpc>
            <a:spcBef>
              <a:spcPct val="0"/>
            </a:spcBef>
            <a:spcAft>
              <a:spcPct val="35000"/>
            </a:spcAft>
          </a:pPr>
          <a:r>
            <a:rPr lang="zh-CN" altLang="en-US" dirty="0" smtClean="0">
              <a:solidFill>
                <a:srgbClr val="FF0000"/>
              </a:solidFill>
            </a:rPr>
            <a:t>其他制度安排</a:t>
          </a:r>
          <a:endParaRPr lang="zh-CN" altLang="en-US" dirty="0">
            <a:solidFill>
              <a:srgbClr val="FF0000"/>
            </a:solidFill>
          </a:endParaRPr>
        </a:p>
      </dsp:txBody>
      <dsp:txXfrm>
        <a:off x="3698772" y="1959289"/>
        <a:ext cx="1603611" cy="1153519"/>
      </dsp:txXfrm>
    </dsp:sp>
    <dsp:sp modelId="{FA6AB41A-A11C-4139-9CA6-B038793D16A4}">
      <dsp:nvSpPr>
        <dsp:cNvPr id="4" name="任意多边形 3"/>
        <dsp:cNvSpPr/>
      </dsp:nvSpPr>
      <dsp:spPr bwMode="white">
        <a:xfrm>
          <a:off x="4097693" y="1544871"/>
          <a:ext cx="805770" cy="23067"/>
        </a:xfrm>
        <a:custGeom>
          <a:avLst/>
          <a:gdLst/>
          <a:ahLst/>
          <a:cxnLst/>
          <a:pathLst>
            <a:path w="1269" h="36">
              <a:moveTo>
                <a:pt x="634" y="653"/>
              </a:moveTo>
              <a:lnTo>
                <a:pt x="634" y="-616"/>
              </a:lnTo>
            </a:path>
          </a:pathLst>
        </a:custGeom>
      </dsp:spPr>
      <dsp:style>
        <a:lnRef idx="2">
          <a:schemeClr val="accent1">
            <a:shade val="60000"/>
          </a:schemeClr>
        </a:lnRef>
        <a:fillRef idx="0">
          <a:schemeClr val="accent1"/>
        </a:fillRef>
        <a:effectRef idx="0">
          <a:scrgbClr r="0" g="0" b="0"/>
        </a:effectRef>
        <a:fontRef idx="minor"/>
      </dsp:style>
      <dsp:txXfrm>
        <a:off x="4097693" y="1544871"/>
        <a:ext cx="805770" cy="23067"/>
      </dsp:txXfrm>
    </dsp:sp>
    <dsp:sp modelId="{932941E8-0367-46FF-A6D1-4EC4DDCD3BAC}">
      <dsp:nvSpPr>
        <dsp:cNvPr id="5" name="椭圆 4"/>
        <dsp:cNvSpPr/>
      </dsp:nvSpPr>
      <dsp:spPr bwMode="white">
        <a:xfrm>
          <a:off x="3923818" y="0"/>
          <a:ext cx="1153519" cy="1153519"/>
        </a:xfrm>
        <a:prstGeom prst="ellipse">
          <a:avLst/>
        </a:prstGeom>
      </dsp:spPr>
      <dsp:style>
        <a:lnRef idx="2">
          <a:schemeClr val="lt1"/>
        </a:lnRef>
        <a:fillRef idx="1">
          <a:schemeClr val="accent1"/>
        </a:fillRef>
        <a:effectRef idx="0">
          <a:scrgbClr r="0" g="0" b="0"/>
        </a:effectRef>
        <a:fontRef idx="minor">
          <a:schemeClr val="lt1"/>
        </a:fontRef>
      </dsp:style>
      <dsp:txBody>
        <a:bodyPr lIns="9525" tIns="9525" rIns="9525" bIns="9525" anchor="ctr"/>
        <a:lstStyle>
          <a:lvl1pPr algn="ctr">
            <a:defRPr sz="1500"/>
          </a:lvl1pPr>
          <a:lvl2pPr marL="57150" indent="-57150" algn="ctr">
            <a:defRPr sz="1100"/>
          </a:lvl2pPr>
          <a:lvl3pPr marL="114300" indent="-57150" algn="ctr">
            <a:defRPr sz="1100"/>
          </a:lvl3pPr>
          <a:lvl4pPr marL="171450" indent="-57150" algn="ctr">
            <a:defRPr sz="1100"/>
          </a:lvl4pPr>
          <a:lvl5pPr marL="228600" indent="-57150" algn="ctr">
            <a:defRPr sz="1100"/>
          </a:lvl5pPr>
          <a:lvl6pPr marL="285750" indent="-57150" algn="ctr">
            <a:defRPr sz="1100"/>
          </a:lvl6pPr>
          <a:lvl7pPr marL="342900" indent="-57150" algn="ctr">
            <a:defRPr sz="1100"/>
          </a:lvl7pPr>
          <a:lvl8pPr marL="400050" indent="-57150" algn="ctr">
            <a:defRPr sz="1100"/>
          </a:lvl8pPr>
          <a:lvl9pPr marL="457200" indent="-57150" algn="ctr">
            <a:defRPr sz="1100"/>
          </a:lvl9pPr>
        </a:lstStyle>
        <a:p>
          <a:pPr lvl="0">
            <a:lnSpc>
              <a:spcPct val="100000"/>
            </a:lnSpc>
            <a:spcBef>
              <a:spcPct val="0"/>
            </a:spcBef>
            <a:spcAft>
              <a:spcPct val="35000"/>
            </a:spcAft>
          </a:pPr>
          <a:r>
            <a:rPr lang="zh-CN" altLang="en-US" dirty="0" smtClean="0"/>
            <a:t>议事决策</a:t>
          </a:r>
          <a:endParaRPr lang="en-US" altLang="zh-CN" dirty="0" smtClean="0"/>
        </a:p>
        <a:p>
          <a:pPr lvl="0">
            <a:lnSpc>
              <a:spcPct val="100000"/>
            </a:lnSpc>
            <a:spcBef>
              <a:spcPct val="0"/>
            </a:spcBef>
            <a:spcAft>
              <a:spcPct val="35000"/>
            </a:spcAft>
          </a:pPr>
          <a:r>
            <a:rPr lang="zh-CN" altLang="en-US" dirty="0" smtClean="0"/>
            <a:t>规则</a:t>
          </a:r>
          <a:endParaRPr lang="zh-CN" altLang="en-US" dirty="0"/>
        </a:p>
      </dsp:txBody>
      <dsp:txXfrm>
        <a:off x="3923818" y="0"/>
        <a:ext cx="1153519" cy="1153519"/>
      </dsp:txXfrm>
    </dsp:sp>
    <dsp:sp modelId="{872D0F73-79B3-4C1C-983F-4266EB7474BE}">
      <dsp:nvSpPr>
        <dsp:cNvPr id="6" name="任意多边形 5"/>
        <dsp:cNvSpPr/>
      </dsp:nvSpPr>
      <dsp:spPr bwMode="white">
        <a:xfrm>
          <a:off x="4863290" y="1801612"/>
          <a:ext cx="720381" cy="23067"/>
        </a:xfrm>
        <a:custGeom>
          <a:avLst/>
          <a:gdLst/>
          <a:ahLst/>
          <a:cxnLst/>
          <a:pathLst>
            <a:path w="1134" h="36">
              <a:moveTo>
                <a:pt x="166" y="419"/>
              </a:moveTo>
              <a:lnTo>
                <a:pt x="968" y="-383"/>
              </a:lnTo>
            </a:path>
          </a:pathLst>
        </a:custGeom>
      </dsp:spPr>
      <dsp:style>
        <a:lnRef idx="2">
          <a:schemeClr val="accent1">
            <a:shade val="60000"/>
          </a:schemeClr>
        </a:lnRef>
        <a:fillRef idx="0">
          <a:schemeClr val="accent1"/>
        </a:fillRef>
        <a:effectRef idx="0">
          <a:scrgbClr r="0" g="0" b="0"/>
        </a:effectRef>
        <a:fontRef idx="minor"/>
      </dsp:style>
      <dsp:txXfrm>
        <a:off x="4863290" y="1801612"/>
        <a:ext cx="720381" cy="23067"/>
      </dsp:txXfrm>
    </dsp:sp>
    <dsp:sp modelId="{E0A08749-A41B-438C-99D4-351A4A7C95F9}">
      <dsp:nvSpPr>
        <dsp:cNvPr id="7" name="椭圆 6"/>
        <dsp:cNvSpPr/>
      </dsp:nvSpPr>
      <dsp:spPr bwMode="white">
        <a:xfrm>
          <a:off x="5309245" y="573863"/>
          <a:ext cx="1153519" cy="1153519"/>
        </a:xfrm>
        <a:prstGeom prst="ellipse">
          <a:avLst/>
        </a:prstGeom>
      </dsp:spPr>
      <dsp:style>
        <a:lnRef idx="2">
          <a:schemeClr val="lt1"/>
        </a:lnRef>
        <a:fillRef idx="1">
          <a:schemeClr val="accent1"/>
        </a:fillRef>
        <a:effectRef idx="0">
          <a:scrgbClr r="0" g="0" b="0"/>
        </a:effectRef>
        <a:fontRef idx="minor">
          <a:schemeClr val="lt1"/>
        </a:fontRef>
      </dsp:style>
      <dsp:txBody>
        <a:bodyPr lIns="9525" tIns="9525" rIns="9525" bIns="9525" anchor="ctr"/>
        <a:lstStyle>
          <a:lvl1pPr algn="ctr">
            <a:defRPr sz="1500"/>
          </a:lvl1pPr>
          <a:lvl2pPr marL="57150" indent="-57150" algn="ctr">
            <a:defRPr sz="1100"/>
          </a:lvl2pPr>
          <a:lvl3pPr marL="114300" indent="-57150" algn="ctr">
            <a:defRPr sz="1100"/>
          </a:lvl3pPr>
          <a:lvl4pPr marL="171450" indent="-57150" algn="ctr">
            <a:defRPr sz="1100"/>
          </a:lvl4pPr>
          <a:lvl5pPr marL="228600" indent="-57150" algn="ctr">
            <a:defRPr sz="1100"/>
          </a:lvl5pPr>
          <a:lvl6pPr marL="285750" indent="-57150" algn="ctr">
            <a:defRPr sz="1100"/>
          </a:lvl6pPr>
          <a:lvl7pPr marL="342900" indent="-57150" algn="ctr">
            <a:defRPr sz="1100"/>
          </a:lvl7pPr>
          <a:lvl8pPr marL="400050" indent="-57150" algn="ctr">
            <a:defRPr sz="1100"/>
          </a:lvl8pPr>
          <a:lvl9pPr marL="457200" indent="-57150" algn="ctr">
            <a:defRPr sz="1100"/>
          </a:lvl9pPr>
        </a:lstStyle>
        <a:p>
          <a:pPr lvl="0">
            <a:lnSpc>
              <a:spcPct val="100000"/>
            </a:lnSpc>
            <a:spcBef>
              <a:spcPct val="0"/>
            </a:spcBef>
            <a:spcAft>
              <a:spcPct val="35000"/>
            </a:spcAft>
          </a:pPr>
          <a:r>
            <a:rPr lang="zh-CN" altLang="en-US" dirty="0" smtClean="0"/>
            <a:t>选举</a:t>
          </a:r>
          <a:endParaRPr lang="en-US" altLang="zh-CN" dirty="0" smtClean="0"/>
        </a:p>
        <a:p>
          <a:pPr lvl="0">
            <a:lnSpc>
              <a:spcPct val="100000"/>
            </a:lnSpc>
            <a:spcBef>
              <a:spcPct val="0"/>
            </a:spcBef>
            <a:spcAft>
              <a:spcPct val="35000"/>
            </a:spcAft>
          </a:pPr>
          <a:r>
            <a:rPr lang="zh-CN" altLang="en-US" dirty="0" smtClean="0"/>
            <a:t>办法</a:t>
          </a:r>
          <a:endParaRPr lang="zh-CN" altLang="en-US" dirty="0"/>
        </a:p>
      </dsp:txBody>
      <dsp:txXfrm>
        <a:off x="5309245" y="573863"/>
        <a:ext cx="1153519" cy="1153519"/>
      </dsp:txXfrm>
    </dsp:sp>
    <dsp:sp modelId="{46458F50-0698-4F4A-ABE9-F9D037A99182}">
      <dsp:nvSpPr>
        <dsp:cNvPr id="8" name="任意多边形 7"/>
        <dsp:cNvSpPr/>
      </dsp:nvSpPr>
      <dsp:spPr bwMode="white">
        <a:xfrm>
          <a:off x="5302384" y="2524515"/>
          <a:ext cx="580724" cy="23067"/>
        </a:xfrm>
        <a:custGeom>
          <a:avLst/>
          <a:gdLst/>
          <a:ahLst/>
          <a:cxnLst/>
          <a:pathLst>
            <a:path w="915" h="36">
              <a:moveTo>
                <a:pt x="0" y="18"/>
              </a:moveTo>
              <a:lnTo>
                <a:pt x="915" y="18"/>
              </a:lnTo>
            </a:path>
          </a:pathLst>
        </a:custGeom>
      </dsp:spPr>
      <dsp:style>
        <a:lnRef idx="2">
          <a:schemeClr val="accent1">
            <a:shade val="60000"/>
          </a:schemeClr>
        </a:lnRef>
        <a:fillRef idx="0">
          <a:schemeClr val="accent1"/>
        </a:fillRef>
        <a:effectRef idx="0">
          <a:scrgbClr r="0" g="0" b="0"/>
        </a:effectRef>
        <a:fontRef idx="minor"/>
      </dsp:style>
      <dsp:txXfrm>
        <a:off x="5302384" y="2524515"/>
        <a:ext cx="580724" cy="23067"/>
      </dsp:txXfrm>
    </dsp:sp>
    <dsp:sp modelId="{B19E1297-2023-4F88-A088-4D1C7B63533D}">
      <dsp:nvSpPr>
        <dsp:cNvPr id="9" name="椭圆 8"/>
        <dsp:cNvSpPr/>
      </dsp:nvSpPr>
      <dsp:spPr bwMode="white">
        <a:xfrm>
          <a:off x="5883108" y="1959289"/>
          <a:ext cx="1153519" cy="1153519"/>
        </a:xfrm>
        <a:prstGeom prst="ellipse">
          <a:avLst/>
        </a:prstGeom>
      </dsp:spPr>
      <dsp:style>
        <a:lnRef idx="2">
          <a:schemeClr val="lt1"/>
        </a:lnRef>
        <a:fillRef idx="1">
          <a:schemeClr val="accent1"/>
        </a:fillRef>
        <a:effectRef idx="0">
          <a:scrgbClr r="0" g="0" b="0"/>
        </a:effectRef>
        <a:fontRef idx="minor">
          <a:schemeClr val="lt1"/>
        </a:fontRef>
      </dsp:style>
      <dsp:txBody>
        <a:bodyPr lIns="9525" tIns="9525" rIns="9525" bIns="9525" anchor="ctr"/>
        <a:lstStyle>
          <a:lvl1pPr algn="ctr">
            <a:defRPr sz="1500"/>
          </a:lvl1pPr>
          <a:lvl2pPr marL="57150" indent="-57150" algn="ctr">
            <a:defRPr sz="1100"/>
          </a:lvl2pPr>
          <a:lvl3pPr marL="114300" indent="-57150" algn="ctr">
            <a:defRPr sz="1100"/>
          </a:lvl3pPr>
          <a:lvl4pPr marL="171450" indent="-57150" algn="ctr">
            <a:defRPr sz="1100"/>
          </a:lvl4pPr>
          <a:lvl5pPr marL="228600" indent="-57150" algn="ctr">
            <a:defRPr sz="1100"/>
          </a:lvl5pPr>
          <a:lvl6pPr marL="285750" indent="-57150" algn="ctr">
            <a:defRPr sz="1100"/>
          </a:lvl6pPr>
          <a:lvl7pPr marL="342900" indent="-57150" algn="ctr">
            <a:defRPr sz="1100"/>
          </a:lvl7pPr>
          <a:lvl8pPr marL="400050" indent="-57150" algn="ctr">
            <a:defRPr sz="1100"/>
          </a:lvl8pPr>
          <a:lvl9pPr marL="457200" indent="-57150" algn="ctr">
            <a:defRPr sz="1100"/>
          </a:lvl9pPr>
        </a:lstStyle>
        <a:p>
          <a:pPr lvl="0">
            <a:lnSpc>
              <a:spcPct val="100000"/>
            </a:lnSpc>
            <a:spcBef>
              <a:spcPct val="0"/>
            </a:spcBef>
            <a:spcAft>
              <a:spcPct val="35000"/>
            </a:spcAft>
          </a:pPr>
          <a:r>
            <a:rPr lang="zh-CN" altLang="en-US" dirty="0" smtClean="0"/>
            <a:t>分支机构管理办法</a:t>
          </a:r>
          <a:endParaRPr lang="zh-CN" altLang="en-US" dirty="0"/>
        </a:p>
      </dsp:txBody>
      <dsp:txXfrm>
        <a:off x="5883108" y="1959289"/>
        <a:ext cx="1153519" cy="1153519"/>
      </dsp:txXfrm>
    </dsp:sp>
    <dsp:sp modelId="{5C67E2B7-B707-43C5-B3CE-BF6B2D3D542B}">
      <dsp:nvSpPr>
        <dsp:cNvPr id="10" name="任意多边形 9"/>
        <dsp:cNvSpPr/>
      </dsp:nvSpPr>
      <dsp:spPr bwMode="white">
        <a:xfrm>
          <a:off x="4863290" y="3247418"/>
          <a:ext cx="720381" cy="23067"/>
        </a:xfrm>
        <a:custGeom>
          <a:avLst/>
          <a:gdLst/>
          <a:ahLst/>
          <a:cxnLst/>
          <a:pathLst>
            <a:path w="1134" h="36">
              <a:moveTo>
                <a:pt x="166" y="-383"/>
              </a:moveTo>
              <a:lnTo>
                <a:pt x="968" y="419"/>
              </a:lnTo>
            </a:path>
          </a:pathLst>
        </a:custGeom>
      </dsp:spPr>
      <dsp:style>
        <a:lnRef idx="2">
          <a:schemeClr val="accent1">
            <a:shade val="60000"/>
          </a:schemeClr>
        </a:lnRef>
        <a:fillRef idx="0">
          <a:schemeClr val="accent1"/>
        </a:fillRef>
        <a:effectRef idx="0">
          <a:scrgbClr r="0" g="0" b="0"/>
        </a:effectRef>
        <a:fontRef idx="minor"/>
      </dsp:style>
      <dsp:txXfrm>
        <a:off x="4863290" y="3247418"/>
        <a:ext cx="720381" cy="23067"/>
      </dsp:txXfrm>
    </dsp:sp>
    <dsp:sp modelId="{4B9F3B5F-FDD5-43EE-967E-ABFCDBDB7E00}">
      <dsp:nvSpPr>
        <dsp:cNvPr id="11" name="椭圆 10"/>
        <dsp:cNvSpPr/>
      </dsp:nvSpPr>
      <dsp:spPr bwMode="white">
        <a:xfrm>
          <a:off x="5309245" y="3344716"/>
          <a:ext cx="1153519" cy="1153519"/>
        </a:xfrm>
        <a:prstGeom prst="ellipse">
          <a:avLst/>
        </a:prstGeom>
      </dsp:spPr>
      <dsp:style>
        <a:lnRef idx="2">
          <a:schemeClr val="lt1"/>
        </a:lnRef>
        <a:fillRef idx="1">
          <a:schemeClr val="accent1"/>
        </a:fillRef>
        <a:effectRef idx="0">
          <a:scrgbClr r="0" g="0" b="0"/>
        </a:effectRef>
        <a:fontRef idx="minor">
          <a:schemeClr val="lt1"/>
        </a:fontRef>
      </dsp:style>
      <dsp:txBody>
        <a:bodyPr lIns="9525" tIns="9525" rIns="9525" bIns="9525" anchor="ctr"/>
        <a:lstStyle>
          <a:lvl1pPr algn="ctr">
            <a:defRPr sz="1500"/>
          </a:lvl1pPr>
          <a:lvl2pPr marL="57150" indent="-57150" algn="ctr">
            <a:defRPr sz="1100"/>
          </a:lvl2pPr>
          <a:lvl3pPr marL="114300" indent="-57150" algn="ctr">
            <a:defRPr sz="1100"/>
          </a:lvl3pPr>
          <a:lvl4pPr marL="171450" indent="-57150" algn="ctr">
            <a:defRPr sz="1100"/>
          </a:lvl4pPr>
          <a:lvl5pPr marL="228600" indent="-57150" algn="ctr">
            <a:defRPr sz="1100"/>
          </a:lvl5pPr>
          <a:lvl6pPr marL="285750" indent="-57150" algn="ctr">
            <a:defRPr sz="1100"/>
          </a:lvl6pPr>
          <a:lvl7pPr marL="342900" indent="-57150" algn="ctr">
            <a:defRPr sz="1100"/>
          </a:lvl7pPr>
          <a:lvl8pPr marL="400050" indent="-57150" algn="ctr">
            <a:defRPr sz="1100"/>
          </a:lvl8pPr>
          <a:lvl9pPr marL="457200" indent="-57150" algn="ctr">
            <a:defRPr sz="1100"/>
          </a:lvl9pPr>
        </a:lstStyle>
        <a:p>
          <a:pPr lvl="0">
            <a:lnSpc>
              <a:spcPct val="100000"/>
            </a:lnSpc>
            <a:spcBef>
              <a:spcPct val="0"/>
            </a:spcBef>
            <a:spcAft>
              <a:spcPct val="35000"/>
            </a:spcAft>
          </a:pPr>
          <a:r>
            <a:rPr lang="zh-CN" altLang="en-US" dirty="0" smtClean="0"/>
            <a:t>财务管理制度</a:t>
          </a:r>
          <a:endParaRPr lang="zh-CN" altLang="en-US" dirty="0"/>
        </a:p>
      </dsp:txBody>
      <dsp:txXfrm>
        <a:off x="5309245" y="3344716"/>
        <a:ext cx="1153519" cy="1153519"/>
      </dsp:txXfrm>
    </dsp:sp>
    <dsp:sp modelId="{0BD1DF0C-02F1-4E8A-AE39-94C68096A8F2}">
      <dsp:nvSpPr>
        <dsp:cNvPr id="12" name="任意多边形 11"/>
        <dsp:cNvSpPr/>
      </dsp:nvSpPr>
      <dsp:spPr bwMode="white">
        <a:xfrm>
          <a:off x="4097693" y="3504160"/>
          <a:ext cx="805770" cy="23067"/>
        </a:xfrm>
        <a:custGeom>
          <a:avLst/>
          <a:gdLst/>
          <a:ahLst/>
          <a:cxnLst/>
          <a:pathLst>
            <a:path w="1269" h="36">
              <a:moveTo>
                <a:pt x="634" y="-616"/>
              </a:moveTo>
              <a:lnTo>
                <a:pt x="634" y="653"/>
              </a:lnTo>
            </a:path>
          </a:pathLst>
        </a:custGeom>
      </dsp:spPr>
      <dsp:style>
        <a:lnRef idx="2">
          <a:schemeClr val="accent1">
            <a:shade val="60000"/>
          </a:schemeClr>
        </a:lnRef>
        <a:fillRef idx="0">
          <a:schemeClr val="accent1"/>
        </a:fillRef>
        <a:effectRef idx="0">
          <a:scrgbClr r="0" g="0" b="0"/>
        </a:effectRef>
        <a:fontRef idx="minor"/>
      </dsp:style>
      <dsp:txXfrm>
        <a:off x="4097693" y="3504160"/>
        <a:ext cx="805770" cy="23067"/>
      </dsp:txXfrm>
    </dsp:sp>
    <dsp:sp modelId="{3295A41D-124B-4591-83E5-494877977BCE}">
      <dsp:nvSpPr>
        <dsp:cNvPr id="13" name="椭圆 12"/>
        <dsp:cNvSpPr/>
      </dsp:nvSpPr>
      <dsp:spPr bwMode="white">
        <a:xfrm>
          <a:off x="3923818" y="3918579"/>
          <a:ext cx="1153519" cy="1153519"/>
        </a:xfrm>
        <a:prstGeom prst="ellipse">
          <a:avLst/>
        </a:prstGeom>
      </dsp:spPr>
      <dsp:style>
        <a:lnRef idx="2">
          <a:schemeClr val="lt1"/>
        </a:lnRef>
        <a:fillRef idx="1">
          <a:schemeClr val="accent1"/>
        </a:fillRef>
        <a:effectRef idx="0">
          <a:scrgbClr r="0" g="0" b="0"/>
        </a:effectRef>
        <a:fontRef idx="minor">
          <a:schemeClr val="lt1"/>
        </a:fontRef>
      </dsp:style>
      <dsp:txBody>
        <a:bodyPr lIns="9525" tIns="9525" rIns="9525" bIns="9525" anchor="ctr"/>
        <a:lstStyle>
          <a:lvl1pPr algn="ctr">
            <a:defRPr sz="1500"/>
          </a:lvl1pPr>
          <a:lvl2pPr marL="57150" indent="-57150" algn="ctr">
            <a:defRPr sz="1100"/>
          </a:lvl2pPr>
          <a:lvl3pPr marL="114300" indent="-57150" algn="ctr">
            <a:defRPr sz="1100"/>
          </a:lvl3pPr>
          <a:lvl4pPr marL="171450" indent="-57150" algn="ctr">
            <a:defRPr sz="1100"/>
          </a:lvl4pPr>
          <a:lvl5pPr marL="228600" indent="-57150" algn="ctr">
            <a:defRPr sz="1100"/>
          </a:lvl5pPr>
          <a:lvl6pPr marL="285750" indent="-57150" algn="ctr">
            <a:defRPr sz="1100"/>
          </a:lvl6pPr>
          <a:lvl7pPr marL="342900" indent="-57150" algn="ctr">
            <a:defRPr sz="1100"/>
          </a:lvl7pPr>
          <a:lvl8pPr marL="400050" indent="-57150" algn="ctr">
            <a:defRPr sz="1100"/>
          </a:lvl8pPr>
          <a:lvl9pPr marL="457200" indent="-57150" algn="ctr">
            <a:defRPr sz="1100"/>
          </a:lvl9pPr>
        </a:lstStyle>
        <a:p>
          <a:pPr lvl="0">
            <a:lnSpc>
              <a:spcPct val="100000"/>
            </a:lnSpc>
            <a:spcBef>
              <a:spcPct val="0"/>
            </a:spcBef>
            <a:spcAft>
              <a:spcPct val="35000"/>
            </a:spcAft>
          </a:pPr>
          <a:r>
            <a:rPr lang="zh-CN" altLang="en-US" dirty="0" smtClean="0"/>
            <a:t>信息披露制度</a:t>
          </a:r>
          <a:endParaRPr lang="zh-CN" altLang="en-US" dirty="0"/>
        </a:p>
      </dsp:txBody>
      <dsp:txXfrm>
        <a:off x="3923818" y="3918579"/>
        <a:ext cx="1153519" cy="1153519"/>
      </dsp:txXfrm>
    </dsp:sp>
    <dsp:sp modelId="{FD2A82D5-2479-46DF-86DB-60696A820ECB}">
      <dsp:nvSpPr>
        <dsp:cNvPr id="14" name="任意多边形 13"/>
        <dsp:cNvSpPr/>
      </dsp:nvSpPr>
      <dsp:spPr bwMode="white">
        <a:xfrm>
          <a:off x="3417485" y="3247418"/>
          <a:ext cx="720381" cy="23067"/>
        </a:xfrm>
        <a:custGeom>
          <a:avLst/>
          <a:gdLst/>
          <a:ahLst/>
          <a:cxnLst/>
          <a:pathLst>
            <a:path w="1134" h="36">
              <a:moveTo>
                <a:pt x="968" y="-383"/>
              </a:moveTo>
              <a:lnTo>
                <a:pt x="166" y="419"/>
              </a:lnTo>
            </a:path>
          </a:pathLst>
        </a:custGeom>
      </dsp:spPr>
      <dsp:style>
        <a:lnRef idx="2">
          <a:schemeClr val="accent1">
            <a:shade val="60000"/>
          </a:schemeClr>
        </a:lnRef>
        <a:fillRef idx="0">
          <a:schemeClr val="accent1"/>
        </a:fillRef>
        <a:effectRef idx="0">
          <a:scrgbClr r="0" g="0" b="0"/>
        </a:effectRef>
        <a:fontRef idx="minor"/>
      </dsp:style>
      <dsp:txXfrm>
        <a:off x="3417485" y="3247418"/>
        <a:ext cx="720381" cy="23067"/>
      </dsp:txXfrm>
    </dsp:sp>
    <dsp:sp modelId="{20F4E9AA-D9B4-452E-B7C3-71EF358EF7F2}">
      <dsp:nvSpPr>
        <dsp:cNvPr id="15" name="椭圆 14"/>
        <dsp:cNvSpPr/>
      </dsp:nvSpPr>
      <dsp:spPr bwMode="white">
        <a:xfrm>
          <a:off x="2538392" y="3344716"/>
          <a:ext cx="1153519" cy="1153519"/>
        </a:xfrm>
        <a:prstGeom prst="ellipse">
          <a:avLst/>
        </a:prstGeom>
      </dsp:spPr>
      <dsp:style>
        <a:lnRef idx="2">
          <a:schemeClr val="lt1"/>
        </a:lnRef>
        <a:fillRef idx="1">
          <a:schemeClr val="accent1"/>
        </a:fillRef>
        <a:effectRef idx="0">
          <a:scrgbClr r="0" g="0" b="0"/>
        </a:effectRef>
        <a:fontRef idx="minor">
          <a:schemeClr val="lt1"/>
        </a:fontRef>
      </dsp:style>
      <dsp:txBody>
        <a:bodyPr lIns="9525" tIns="9525" rIns="9525" bIns="9525" anchor="ctr"/>
        <a:lstStyle>
          <a:lvl1pPr algn="ctr">
            <a:defRPr sz="1500"/>
          </a:lvl1pPr>
          <a:lvl2pPr marL="57150" indent="-57150" algn="ctr">
            <a:defRPr sz="1100"/>
          </a:lvl2pPr>
          <a:lvl3pPr marL="114300" indent="-57150" algn="ctr">
            <a:defRPr sz="1100"/>
          </a:lvl3pPr>
          <a:lvl4pPr marL="171450" indent="-57150" algn="ctr">
            <a:defRPr sz="1100"/>
          </a:lvl4pPr>
          <a:lvl5pPr marL="228600" indent="-57150" algn="ctr">
            <a:defRPr sz="1100"/>
          </a:lvl5pPr>
          <a:lvl6pPr marL="285750" indent="-57150" algn="ctr">
            <a:defRPr sz="1100"/>
          </a:lvl6pPr>
          <a:lvl7pPr marL="342900" indent="-57150" algn="ctr">
            <a:defRPr sz="1100"/>
          </a:lvl7pPr>
          <a:lvl8pPr marL="400050" indent="-57150" algn="ctr">
            <a:defRPr sz="1100"/>
          </a:lvl8pPr>
          <a:lvl9pPr marL="457200" indent="-57150" algn="ctr">
            <a:defRPr sz="1100"/>
          </a:lvl9pPr>
        </a:lstStyle>
        <a:p>
          <a:pPr lvl="0">
            <a:lnSpc>
              <a:spcPct val="100000"/>
            </a:lnSpc>
            <a:spcBef>
              <a:spcPct val="0"/>
            </a:spcBef>
            <a:spcAft>
              <a:spcPct val="35000"/>
            </a:spcAft>
          </a:pPr>
          <a:r>
            <a:rPr lang="zh-CN" altLang="en-US" dirty="0" smtClean="0"/>
            <a:t>印章文件管理制度</a:t>
          </a:r>
          <a:endParaRPr lang="zh-CN" altLang="en-US" dirty="0"/>
        </a:p>
      </dsp:txBody>
      <dsp:txXfrm>
        <a:off x="2538392" y="3344716"/>
        <a:ext cx="1153519" cy="1153519"/>
      </dsp:txXfrm>
    </dsp:sp>
    <dsp:sp modelId="{2047C5E1-4115-4C8C-A81A-05740FF50EBA}">
      <dsp:nvSpPr>
        <dsp:cNvPr id="16" name="任意多边形 15"/>
        <dsp:cNvSpPr/>
      </dsp:nvSpPr>
      <dsp:spPr bwMode="white">
        <a:xfrm>
          <a:off x="3118048" y="2524515"/>
          <a:ext cx="580724" cy="23067"/>
        </a:xfrm>
        <a:custGeom>
          <a:avLst/>
          <a:gdLst/>
          <a:ahLst/>
          <a:cxnLst/>
          <a:pathLst>
            <a:path w="915" h="36">
              <a:moveTo>
                <a:pt x="915" y="18"/>
              </a:moveTo>
              <a:lnTo>
                <a:pt x="0" y="18"/>
              </a:lnTo>
            </a:path>
          </a:pathLst>
        </a:custGeom>
      </dsp:spPr>
      <dsp:style>
        <a:lnRef idx="2">
          <a:schemeClr val="accent1">
            <a:shade val="60000"/>
          </a:schemeClr>
        </a:lnRef>
        <a:fillRef idx="0">
          <a:schemeClr val="accent1"/>
        </a:fillRef>
        <a:effectRef idx="0">
          <a:scrgbClr r="0" g="0" b="0"/>
        </a:effectRef>
        <a:fontRef idx="minor"/>
      </dsp:style>
      <dsp:txXfrm>
        <a:off x="3118048" y="2524515"/>
        <a:ext cx="580724" cy="23067"/>
      </dsp:txXfrm>
    </dsp:sp>
    <dsp:sp modelId="{6F7AA7C4-AB94-41C7-8CD8-A7B5176BF5F3}">
      <dsp:nvSpPr>
        <dsp:cNvPr id="17" name="椭圆 16"/>
        <dsp:cNvSpPr/>
      </dsp:nvSpPr>
      <dsp:spPr bwMode="white">
        <a:xfrm>
          <a:off x="1964529" y="1959289"/>
          <a:ext cx="1153519" cy="1153519"/>
        </a:xfrm>
        <a:prstGeom prst="ellipse">
          <a:avLst/>
        </a:prstGeom>
      </dsp:spPr>
      <dsp:style>
        <a:lnRef idx="2">
          <a:schemeClr val="lt1"/>
        </a:lnRef>
        <a:fillRef idx="1">
          <a:schemeClr val="accent1"/>
        </a:fillRef>
        <a:effectRef idx="0">
          <a:scrgbClr r="0" g="0" b="0"/>
        </a:effectRef>
        <a:fontRef idx="minor">
          <a:schemeClr val="lt1"/>
        </a:fontRef>
      </dsp:style>
      <dsp:txBody>
        <a:bodyPr lIns="9525" tIns="9525" rIns="9525" bIns="9525" anchor="ctr"/>
        <a:lstStyle>
          <a:lvl1pPr algn="ctr">
            <a:defRPr sz="1500"/>
          </a:lvl1pPr>
          <a:lvl2pPr marL="57150" indent="-57150" algn="ctr">
            <a:defRPr sz="1100"/>
          </a:lvl2pPr>
          <a:lvl3pPr marL="114300" indent="-57150" algn="ctr">
            <a:defRPr sz="1100"/>
          </a:lvl3pPr>
          <a:lvl4pPr marL="171450" indent="-57150" algn="ctr">
            <a:defRPr sz="1100"/>
          </a:lvl4pPr>
          <a:lvl5pPr marL="228600" indent="-57150" algn="ctr">
            <a:defRPr sz="1100"/>
          </a:lvl5pPr>
          <a:lvl6pPr marL="285750" indent="-57150" algn="ctr">
            <a:defRPr sz="1100"/>
          </a:lvl6pPr>
          <a:lvl7pPr marL="342900" indent="-57150" algn="ctr">
            <a:defRPr sz="1100"/>
          </a:lvl7pPr>
          <a:lvl8pPr marL="400050" indent="-57150" algn="ctr">
            <a:defRPr sz="1100"/>
          </a:lvl8pPr>
          <a:lvl9pPr marL="457200" indent="-57150" algn="ctr">
            <a:defRPr sz="1100"/>
          </a:lvl9pPr>
        </a:lstStyle>
        <a:p>
          <a:pPr lvl="0">
            <a:lnSpc>
              <a:spcPct val="100000"/>
            </a:lnSpc>
            <a:spcBef>
              <a:spcPct val="0"/>
            </a:spcBef>
            <a:spcAft>
              <a:spcPct val="35000"/>
            </a:spcAft>
          </a:pPr>
          <a:r>
            <a:rPr lang="zh-CN" altLang="en-US" dirty="0" smtClean="0"/>
            <a:t>重大活动报备制度</a:t>
          </a:r>
          <a:endParaRPr lang="zh-CN" altLang="en-US" dirty="0"/>
        </a:p>
      </dsp:txBody>
      <dsp:txXfrm>
        <a:off x="1964529" y="1959289"/>
        <a:ext cx="1153519" cy="1153519"/>
      </dsp:txXfrm>
    </dsp:sp>
    <dsp:sp modelId="{56F7D769-F98B-479F-989C-B58F72378BE2}">
      <dsp:nvSpPr>
        <dsp:cNvPr id="18" name="任意多边形 17"/>
        <dsp:cNvSpPr/>
      </dsp:nvSpPr>
      <dsp:spPr bwMode="white">
        <a:xfrm>
          <a:off x="3417485" y="1801612"/>
          <a:ext cx="720381" cy="23067"/>
        </a:xfrm>
        <a:custGeom>
          <a:avLst/>
          <a:gdLst/>
          <a:ahLst/>
          <a:cxnLst/>
          <a:pathLst>
            <a:path w="1134" h="36">
              <a:moveTo>
                <a:pt x="968" y="419"/>
              </a:moveTo>
              <a:lnTo>
                <a:pt x="166" y="-383"/>
              </a:lnTo>
            </a:path>
          </a:pathLst>
        </a:custGeom>
      </dsp:spPr>
      <dsp:style>
        <a:lnRef idx="2">
          <a:schemeClr val="accent1">
            <a:shade val="60000"/>
          </a:schemeClr>
        </a:lnRef>
        <a:fillRef idx="0">
          <a:schemeClr val="accent1"/>
        </a:fillRef>
        <a:effectRef idx="0">
          <a:scrgbClr r="0" g="0" b="0"/>
        </a:effectRef>
        <a:fontRef idx="minor"/>
      </dsp:style>
      <dsp:txXfrm>
        <a:off x="3417485" y="1801612"/>
        <a:ext cx="720381" cy="23067"/>
      </dsp:txXfrm>
    </dsp:sp>
    <dsp:sp modelId="{7FA7002F-46EA-4B4E-B4A5-8569A9A18621}">
      <dsp:nvSpPr>
        <dsp:cNvPr id="19" name="椭圆 18"/>
        <dsp:cNvSpPr/>
      </dsp:nvSpPr>
      <dsp:spPr bwMode="white">
        <a:xfrm>
          <a:off x="2538392" y="573863"/>
          <a:ext cx="1153519" cy="1153519"/>
        </a:xfrm>
        <a:prstGeom prst="ellipse">
          <a:avLst/>
        </a:prstGeom>
      </dsp:spPr>
      <dsp:style>
        <a:lnRef idx="2">
          <a:schemeClr val="lt1"/>
        </a:lnRef>
        <a:fillRef idx="1">
          <a:schemeClr val="accent1"/>
        </a:fillRef>
        <a:effectRef idx="0">
          <a:scrgbClr r="0" g="0" b="0"/>
        </a:effectRef>
        <a:fontRef idx="minor">
          <a:schemeClr val="lt1"/>
        </a:fontRef>
      </dsp:style>
      <dsp:txBody>
        <a:bodyPr lIns="9525" tIns="9525" rIns="9525" bIns="9525" anchor="ctr"/>
        <a:lstStyle>
          <a:lvl1pPr algn="ctr">
            <a:defRPr sz="1500"/>
          </a:lvl1pPr>
          <a:lvl2pPr marL="57150" indent="-57150" algn="ctr">
            <a:defRPr sz="1100"/>
          </a:lvl2pPr>
          <a:lvl3pPr marL="114300" indent="-57150" algn="ctr">
            <a:defRPr sz="1100"/>
          </a:lvl3pPr>
          <a:lvl4pPr marL="171450" indent="-57150" algn="ctr">
            <a:defRPr sz="1100"/>
          </a:lvl4pPr>
          <a:lvl5pPr marL="228600" indent="-57150" algn="ctr">
            <a:defRPr sz="1100"/>
          </a:lvl5pPr>
          <a:lvl6pPr marL="285750" indent="-57150" algn="ctr">
            <a:defRPr sz="1100"/>
          </a:lvl6pPr>
          <a:lvl7pPr marL="342900" indent="-57150" algn="ctr">
            <a:defRPr sz="1100"/>
          </a:lvl7pPr>
          <a:lvl8pPr marL="400050" indent="-57150" algn="ctr">
            <a:defRPr sz="1100"/>
          </a:lvl8pPr>
          <a:lvl9pPr marL="457200" indent="-57150" algn="ctr">
            <a:defRPr sz="1100"/>
          </a:lvl9pPr>
        </a:lstStyle>
        <a:p>
          <a:pPr lvl="0">
            <a:lnSpc>
              <a:spcPct val="100000"/>
            </a:lnSpc>
            <a:spcBef>
              <a:spcPct val="0"/>
            </a:spcBef>
            <a:spcAft>
              <a:spcPct val="35000"/>
            </a:spcAft>
          </a:pPr>
          <a:r>
            <a:rPr lang="zh-CN" altLang="en-US" dirty="0" smtClean="0"/>
            <a:t>负责人述职制度</a:t>
          </a:r>
          <a:endParaRPr lang="zh-CN" altLang="en-US" dirty="0"/>
        </a:p>
      </dsp:txBody>
      <dsp:txXfrm>
        <a:off x="2538392" y="573863"/>
        <a:ext cx="1153519" cy="1153519"/>
      </dsp:txXfrm>
    </dsp:sp>
  </dsp:spTree>
</dsp:drawing>
</file>

<file path=ppt/diagrams/drawing2.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7131050" cy="3746500"/>
        <a:chOff x="0" y="0"/>
        <a:chExt cx="7131050" cy="3746500"/>
      </a:xfrm>
    </dsp:grpSpPr>
    <dsp:sp modelId="{7AB1861A-883A-4A82-8A35-748ADA6E3D0A}">
      <dsp:nvSpPr>
        <dsp:cNvPr id="5" name="任意多边形 4"/>
        <dsp:cNvSpPr/>
      </dsp:nvSpPr>
      <dsp:spPr bwMode="white">
        <a:xfrm>
          <a:off x="1814031" y="975651"/>
          <a:ext cx="1754045" cy="409773"/>
        </a:xfrm>
        <a:custGeom>
          <a:avLst/>
          <a:gdLst/>
          <a:ahLst/>
          <a:cxnLst/>
          <a:pathLst>
            <a:path w="2762" h="645">
              <a:moveTo>
                <a:pt x="2762" y="0"/>
              </a:moveTo>
              <a:lnTo>
                <a:pt x="2762" y="323"/>
              </a:lnTo>
              <a:lnTo>
                <a:pt x="0" y="323"/>
              </a:lnTo>
              <a:lnTo>
                <a:pt x="0" y="645"/>
              </a:lnTo>
            </a:path>
          </a:pathLst>
        </a:custGeom>
        <a:sp3d z="-40000" prstMaterial="matte"/>
      </dsp:spPr>
      <dsp:style>
        <a:lnRef idx="2">
          <a:schemeClr val="accent1">
            <a:shade val="60000"/>
          </a:schemeClr>
        </a:lnRef>
        <a:fillRef idx="0">
          <a:schemeClr val="accent1"/>
        </a:fillRef>
        <a:effectRef idx="0">
          <a:scrgbClr r="0" g="0" b="0"/>
        </a:effectRef>
        <a:fontRef idx="minor"/>
      </dsp:style>
      <dsp:txXfrm>
        <a:off x="1814031" y="975651"/>
        <a:ext cx="1754045" cy="409773"/>
      </dsp:txXfrm>
    </dsp:sp>
    <dsp:sp modelId="{16F602AF-520E-42ED-BC1E-9F79AFD64D88}">
      <dsp:nvSpPr>
        <dsp:cNvPr id="8" name="任意多边形 7"/>
        <dsp:cNvSpPr/>
      </dsp:nvSpPr>
      <dsp:spPr bwMode="white">
        <a:xfrm>
          <a:off x="1814031" y="2361076"/>
          <a:ext cx="0" cy="409773"/>
        </a:xfrm>
        <a:custGeom>
          <a:avLst/>
          <a:gdLst/>
          <a:ahLst/>
          <a:cxnLst/>
          <a:pathLst>
            <a:path h="645">
              <a:moveTo>
                <a:pt x="0" y="0"/>
              </a:moveTo>
              <a:lnTo>
                <a:pt x="0" y="323"/>
              </a:lnTo>
              <a:lnTo>
                <a:pt x="0" y="323"/>
              </a:lnTo>
              <a:lnTo>
                <a:pt x="0" y="645"/>
              </a:lnTo>
            </a:path>
          </a:pathLst>
        </a:custGeom>
        <a:sp3d z="-40000" prstMaterial="matte"/>
      </dsp:spPr>
      <dsp:style>
        <a:lnRef idx="2">
          <a:schemeClr val="accent1">
            <a:shade val="80000"/>
          </a:schemeClr>
        </a:lnRef>
        <a:fillRef idx="0">
          <a:schemeClr val="accent1"/>
        </a:fillRef>
        <a:effectRef idx="0">
          <a:scrgbClr r="0" g="0" b="0"/>
        </a:effectRef>
        <a:fontRef idx="minor"/>
      </dsp:style>
      <dsp:txXfrm>
        <a:off x="1814031" y="2361076"/>
        <a:ext cx="0" cy="409773"/>
      </dsp:txXfrm>
    </dsp:sp>
    <dsp:sp modelId="{E53B38E9-6C70-421C-AEA6-1E323DBDE03A}">
      <dsp:nvSpPr>
        <dsp:cNvPr id="11" name="任意多边形 10"/>
        <dsp:cNvSpPr/>
      </dsp:nvSpPr>
      <dsp:spPr bwMode="white">
        <a:xfrm>
          <a:off x="3568076" y="975651"/>
          <a:ext cx="1990367" cy="409773"/>
        </a:xfrm>
        <a:custGeom>
          <a:avLst/>
          <a:gdLst/>
          <a:ahLst/>
          <a:cxnLst/>
          <a:pathLst>
            <a:path w="3134" h="645">
              <a:moveTo>
                <a:pt x="0" y="0"/>
              </a:moveTo>
              <a:lnTo>
                <a:pt x="0" y="323"/>
              </a:lnTo>
              <a:lnTo>
                <a:pt x="3134" y="323"/>
              </a:lnTo>
              <a:lnTo>
                <a:pt x="3134" y="645"/>
              </a:lnTo>
            </a:path>
          </a:pathLst>
        </a:custGeom>
        <a:sp3d z="-40000" prstMaterial="matte"/>
      </dsp:spPr>
      <dsp:style>
        <a:lnRef idx="2">
          <a:schemeClr val="accent1">
            <a:shade val="60000"/>
          </a:schemeClr>
        </a:lnRef>
        <a:fillRef idx="0">
          <a:schemeClr val="accent1"/>
        </a:fillRef>
        <a:effectRef idx="0">
          <a:scrgbClr r="0" g="0" b="0"/>
        </a:effectRef>
        <a:fontRef idx="minor"/>
      </dsp:style>
      <dsp:txXfrm>
        <a:off x="3568076" y="975651"/>
        <a:ext cx="1990367" cy="409773"/>
      </dsp:txXfrm>
    </dsp:sp>
    <dsp:sp modelId="{E7EA80FE-54CF-44AF-8877-67100636EE1E}">
      <dsp:nvSpPr>
        <dsp:cNvPr id="3" name="矩形 2"/>
        <dsp:cNvSpPr/>
      </dsp:nvSpPr>
      <dsp:spPr bwMode="white">
        <a:xfrm>
          <a:off x="1243870" y="0"/>
          <a:ext cx="4648412" cy="975651"/>
        </a:xfrm>
        <a:prstGeom prst="rect">
          <a:avLst/>
        </a:prstGeom>
        <a:sp3d prstMaterial="plastic">
          <a:bevelT w="127000" h="25400" prst="relaxedInset"/>
        </a:sp3d>
      </dsp:spPr>
      <dsp:style>
        <a:lnRef idx="0">
          <a:schemeClr val="lt1"/>
        </a:lnRef>
        <a:fillRef idx="3">
          <a:schemeClr val="accent1"/>
        </a:fillRef>
        <a:effectRef idx="2">
          <a:scrgbClr r="0" g="0" b="0"/>
        </a:effectRef>
        <a:fontRef idx="minor">
          <a:schemeClr val="lt1"/>
        </a:fontRef>
      </dsp:style>
      <dsp:txBody>
        <a:bodyPr lIns="15240" tIns="15240" rIns="15240" bIns="15240" anchor="ctr"/>
        <a:lstStyle>
          <a:lvl1pPr algn="ctr">
            <a:defRPr sz="2400"/>
          </a:lvl1pPr>
          <a:lvl2pPr marL="171450" indent="-171450" algn="ctr">
            <a:defRPr sz="1800"/>
          </a:lvl2pPr>
          <a:lvl3pPr marL="342900" indent="-171450" algn="ctr">
            <a:defRPr sz="1800"/>
          </a:lvl3pPr>
          <a:lvl4pPr marL="514350" indent="-171450" algn="ctr">
            <a:defRPr sz="1800"/>
          </a:lvl4pPr>
          <a:lvl5pPr marL="685800" indent="-171450" algn="ctr">
            <a:defRPr sz="1800"/>
          </a:lvl5pPr>
          <a:lvl6pPr marL="857250" indent="-171450" algn="ctr">
            <a:defRPr sz="1800"/>
          </a:lvl6pPr>
          <a:lvl7pPr marL="1028700" indent="-171450" algn="ctr">
            <a:defRPr sz="1800"/>
          </a:lvl7pPr>
          <a:lvl8pPr marL="1200150" indent="-171450" algn="ctr">
            <a:defRPr sz="1800"/>
          </a:lvl8pPr>
          <a:lvl9pPr marL="1371600" indent="-171450" algn="ctr">
            <a:defRPr sz="1800"/>
          </a:lvl9pPr>
        </a:lstStyle>
        <a:p>
          <a:pPr marL="342900" marR="0" lvl="0" indent="-342900" algn="ctr" defTabSz="0" rtl="0" eaLnBrk="1" fontAlgn="base" latinLnBrk="0" hangingPunct="1">
            <a:lnSpc>
              <a:spcPct val="100000"/>
            </a:lnSpc>
            <a:spcBef>
              <a:spcPct val="20000"/>
            </a:spcBef>
            <a:spcAft>
              <a:spcPct val="35000"/>
            </a:spcAft>
            <a:buClr>
              <a:schemeClr val="accent1"/>
            </a:buClr>
            <a:buSzPct val="70000"/>
            <a:buFont typeface="Wingdings 2" panose="05020102010507070707" pitchFamily="18" charset="2"/>
            <a:buNone/>
          </a:pPr>
          <a:r>
            <a:rPr kumimoji="0" lang="zh-CN" altLang="en-US" b="0" i="0" u="none" strike="noStrike" cap="none" normalizeH="0" baseline="0" dirty="0" smtClean="0">
              <a:effectLst/>
              <a:latin typeface="Franklin Gothic Book" panose="020B0503020102020204" pitchFamily="34" charset="0"/>
              <a:ea typeface="黑体" panose="02010609060101010101" pitchFamily="49" charset="-122"/>
              <a:cs typeface="宋体" panose="02010600030101010101" pitchFamily="2" charset="-122"/>
              <a:sym typeface="Franklin Gothic Book" panose="020B0503020102020204" pitchFamily="34" charset="0"/>
            </a:rPr>
            <a:t>会员大会或会员代表大会</a:t>
          </a:r>
          <a:endParaRPr kumimoji="0" lang="zh-CN" altLang="en-US" b="0" i="0" u="none" strike="noStrike" cap="none" normalizeH="0" baseline="0" dirty="0" smtClean="0">
            <a:effectLst/>
            <a:latin typeface="Franklin Gothic Book" panose="020B0503020102020204" pitchFamily="34" charset="0"/>
            <a:ea typeface="黑体" panose="02010609060101010101" pitchFamily="49" charset="-122"/>
            <a:cs typeface="宋体" panose="02010600030101010101" pitchFamily="2" charset="-122"/>
            <a:sym typeface="Franklin Gothic Book" panose="020B0503020102020204" pitchFamily="34" charset="0"/>
          </a:endParaRPr>
        </a:p>
        <a:p>
          <a:pPr marL="342900" marR="0" lvl="0" indent="-342900" algn="ctr" defTabSz="0" rtl="0" eaLnBrk="1" fontAlgn="base" latinLnBrk="0" hangingPunct="1">
            <a:lnSpc>
              <a:spcPct val="100000"/>
            </a:lnSpc>
            <a:spcBef>
              <a:spcPct val="20000"/>
            </a:spcBef>
            <a:spcAft>
              <a:spcPct val="35000"/>
            </a:spcAft>
            <a:buClr>
              <a:schemeClr val="accent1"/>
            </a:buClr>
            <a:buSzPct val="70000"/>
            <a:buFont typeface="Wingdings 2" panose="05020102010507070707" pitchFamily="18" charset="2"/>
            <a:buNone/>
          </a:pPr>
          <a:r>
            <a:rPr kumimoji="0" lang="zh-CN" altLang="en-US" b="0" i="0" u="none" strike="noStrike" cap="none" normalizeH="0" baseline="0" dirty="0" smtClean="0">
              <a:solidFill>
                <a:srgbClr val="FF0000"/>
              </a:solidFill>
              <a:effectLst/>
              <a:latin typeface="Franklin Gothic Book" panose="020B0503020102020204" pitchFamily="34" charset="0"/>
              <a:ea typeface="华文楷体" panose="02010600040101010101" pitchFamily="2" charset="-122"/>
              <a:cs typeface="宋体" panose="02010600030101010101" pitchFamily="2" charset="-122"/>
              <a:sym typeface="Franklin Gothic Book" panose="020B0503020102020204" pitchFamily="34" charset="0"/>
            </a:rPr>
            <a:t>（权力机构）</a:t>
          </a:r>
        </a:p>
      </dsp:txBody>
      <dsp:txXfrm>
        <a:off x="1243870" y="0"/>
        <a:ext cx="4648412" cy="975651"/>
      </dsp:txXfrm>
    </dsp:sp>
    <dsp:sp modelId="{D826727C-F75E-4B33-8833-FDC303995F2C}">
      <dsp:nvSpPr>
        <dsp:cNvPr id="6" name="矩形 5"/>
        <dsp:cNvSpPr/>
      </dsp:nvSpPr>
      <dsp:spPr bwMode="white">
        <a:xfrm>
          <a:off x="28550" y="1385425"/>
          <a:ext cx="3570961" cy="975651"/>
        </a:xfrm>
        <a:prstGeom prst="rect">
          <a:avLst/>
        </a:prstGeom>
        <a:sp3d prstMaterial="plastic">
          <a:bevelT w="127000" h="25400" prst="relaxedInset"/>
        </a:sp3d>
      </dsp:spPr>
      <dsp:style>
        <a:lnRef idx="0">
          <a:schemeClr val="lt1"/>
        </a:lnRef>
        <a:fillRef idx="3">
          <a:schemeClr val="accent1"/>
        </a:fillRef>
        <a:effectRef idx="2">
          <a:scrgbClr r="0" g="0" b="0"/>
        </a:effectRef>
        <a:fontRef idx="minor">
          <a:schemeClr val="lt1"/>
        </a:fontRef>
      </dsp:style>
      <dsp:txBody>
        <a:bodyPr lIns="15240" tIns="15240" rIns="15240" bIns="15240" anchor="ctr"/>
        <a:lstStyle>
          <a:lvl1pPr algn="ctr">
            <a:defRPr sz="2400"/>
          </a:lvl1pPr>
          <a:lvl2pPr marL="171450" indent="-171450" algn="ctr">
            <a:defRPr sz="1800"/>
          </a:lvl2pPr>
          <a:lvl3pPr marL="342900" indent="-171450" algn="ctr">
            <a:defRPr sz="1800"/>
          </a:lvl3pPr>
          <a:lvl4pPr marL="514350" indent="-171450" algn="ctr">
            <a:defRPr sz="1800"/>
          </a:lvl4pPr>
          <a:lvl5pPr marL="685800" indent="-171450" algn="ctr">
            <a:defRPr sz="1800"/>
          </a:lvl5pPr>
          <a:lvl6pPr marL="857250" indent="-171450" algn="ctr">
            <a:defRPr sz="1800"/>
          </a:lvl6pPr>
          <a:lvl7pPr marL="1028700" indent="-171450" algn="ctr">
            <a:defRPr sz="1800"/>
          </a:lvl7pPr>
          <a:lvl8pPr marL="1200150" indent="-171450" algn="ctr">
            <a:defRPr sz="1800"/>
          </a:lvl8pPr>
          <a:lvl9pPr marL="1371600" indent="-171450" algn="ctr">
            <a:defRPr sz="1800"/>
          </a:lvl9pPr>
        </a:lstStyle>
        <a:p>
          <a:pPr marL="342900" marR="0" lvl="0" indent="-342900" algn="ctr" defTabSz="0" rtl="0" eaLnBrk="1" fontAlgn="base" latinLnBrk="0" hangingPunct="1">
            <a:lnSpc>
              <a:spcPct val="100000"/>
            </a:lnSpc>
            <a:spcBef>
              <a:spcPct val="20000"/>
            </a:spcBef>
            <a:spcAft>
              <a:spcPct val="35000"/>
            </a:spcAft>
            <a:buClr>
              <a:schemeClr val="accent1"/>
            </a:buClr>
            <a:buSzPct val="70000"/>
            <a:buFont typeface="Wingdings 2" panose="05020102010507070707" pitchFamily="18" charset="2"/>
            <a:buNone/>
          </a:pPr>
          <a:r>
            <a:rPr kumimoji="0" lang="zh-CN" altLang="en-US" b="0" i="0" u="none" strike="noStrike" cap="none" normalizeH="0" baseline="0" dirty="0" smtClean="0">
              <a:effectLst/>
              <a:latin typeface="Franklin Gothic Book" panose="020B0503020102020204" pitchFamily="34" charset="0"/>
              <a:ea typeface="黑体" panose="02010609060101010101" pitchFamily="49" charset="-122"/>
              <a:cs typeface="宋体" panose="02010600030101010101" pitchFamily="2" charset="-122"/>
              <a:sym typeface="Franklin Gothic Book" panose="020B0503020102020204" pitchFamily="34" charset="0"/>
            </a:rPr>
            <a:t>理事会</a:t>
          </a:r>
          <a:endParaRPr kumimoji="0" lang="zh-CN" altLang="en-US" b="0" i="0" u="none" strike="noStrike" cap="none" normalizeH="0" baseline="0" dirty="0" smtClean="0">
            <a:effectLst/>
            <a:latin typeface="Franklin Gothic Book" panose="020B0503020102020204" pitchFamily="34" charset="0"/>
            <a:ea typeface="黑体" panose="02010609060101010101" pitchFamily="49" charset="-122"/>
            <a:cs typeface="宋体" panose="02010600030101010101" pitchFamily="2" charset="-122"/>
            <a:sym typeface="Franklin Gothic Book" panose="020B0503020102020204" pitchFamily="34" charset="0"/>
          </a:endParaRPr>
        </a:p>
        <a:p>
          <a:pPr marL="342900" marR="0" lvl="0" indent="-342900" algn="ctr" defTabSz="0" rtl="0" eaLnBrk="1" fontAlgn="base" latinLnBrk="0" hangingPunct="1">
            <a:lnSpc>
              <a:spcPct val="100000"/>
            </a:lnSpc>
            <a:spcBef>
              <a:spcPct val="20000"/>
            </a:spcBef>
            <a:spcAft>
              <a:spcPct val="35000"/>
            </a:spcAft>
            <a:buClr>
              <a:schemeClr val="accent1"/>
            </a:buClr>
            <a:buSzPct val="70000"/>
            <a:buFont typeface="Wingdings 2" panose="05020102010507070707" pitchFamily="18" charset="2"/>
            <a:buNone/>
          </a:pPr>
          <a:r>
            <a:rPr kumimoji="0" lang="zh-CN" altLang="en-US" b="0" i="0" u="none" strike="noStrike" cap="none" normalizeH="0" baseline="0" dirty="0" smtClean="0">
              <a:solidFill>
                <a:srgbClr val="FF0000"/>
              </a:solidFill>
              <a:effectLst/>
              <a:latin typeface="Franklin Gothic Book" panose="020B0503020102020204" pitchFamily="34" charset="0"/>
              <a:ea typeface="华文楷体" panose="02010600040101010101" pitchFamily="2" charset="-122"/>
              <a:cs typeface="宋体" panose="02010600030101010101" pitchFamily="2" charset="-122"/>
              <a:sym typeface="Franklin Gothic Book" panose="020B0503020102020204" pitchFamily="34" charset="0"/>
            </a:rPr>
            <a:t>（决策机构）</a:t>
          </a:r>
        </a:p>
      </dsp:txBody>
      <dsp:txXfrm>
        <a:off x="28550" y="1385425"/>
        <a:ext cx="3570961" cy="975651"/>
      </dsp:txXfrm>
    </dsp:sp>
    <dsp:sp modelId="{9A551AD5-CA83-4437-8563-DE23A9E23392}">
      <dsp:nvSpPr>
        <dsp:cNvPr id="9" name="矩形 8"/>
        <dsp:cNvSpPr/>
      </dsp:nvSpPr>
      <dsp:spPr bwMode="white">
        <a:xfrm>
          <a:off x="23448" y="2770849"/>
          <a:ext cx="3581167" cy="975651"/>
        </a:xfrm>
        <a:prstGeom prst="rect">
          <a:avLst/>
        </a:prstGeom>
        <a:sp3d prstMaterial="plastic">
          <a:bevelT w="127000" h="25400" prst="relaxedInset"/>
        </a:sp3d>
      </dsp:spPr>
      <dsp:style>
        <a:lnRef idx="0">
          <a:schemeClr val="lt1"/>
        </a:lnRef>
        <a:fillRef idx="3">
          <a:schemeClr val="accent1"/>
        </a:fillRef>
        <a:effectRef idx="2">
          <a:scrgbClr r="0" g="0" b="0"/>
        </a:effectRef>
        <a:fontRef idx="minor">
          <a:schemeClr val="lt1"/>
        </a:fontRef>
      </dsp:style>
      <dsp:txBody>
        <a:bodyPr lIns="15240" tIns="15240" rIns="15240" bIns="15240" anchor="ctr"/>
        <a:lstStyle>
          <a:lvl1pPr algn="ctr">
            <a:defRPr sz="2400"/>
          </a:lvl1pPr>
          <a:lvl2pPr marL="171450" indent="-171450" algn="ctr">
            <a:defRPr sz="1800"/>
          </a:lvl2pPr>
          <a:lvl3pPr marL="342900" indent="-171450" algn="ctr">
            <a:defRPr sz="1800"/>
          </a:lvl3pPr>
          <a:lvl4pPr marL="514350" indent="-171450" algn="ctr">
            <a:defRPr sz="1800"/>
          </a:lvl4pPr>
          <a:lvl5pPr marL="685800" indent="-171450" algn="ctr">
            <a:defRPr sz="1800"/>
          </a:lvl5pPr>
          <a:lvl6pPr marL="857250" indent="-171450" algn="ctr">
            <a:defRPr sz="1800"/>
          </a:lvl6pPr>
          <a:lvl7pPr marL="1028700" indent="-171450" algn="ctr">
            <a:defRPr sz="1800"/>
          </a:lvl7pPr>
          <a:lvl8pPr marL="1200150" indent="-171450" algn="ctr">
            <a:defRPr sz="1800"/>
          </a:lvl8pPr>
          <a:lvl9pPr marL="1371600" indent="-171450" algn="ctr">
            <a:defRPr sz="1800"/>
          </a:lvl9pPr>
        </a:lstStyle>
        <a:p>
          <a:pPr marL="342900" marR="0" lvl="0" indent="-342900" algn="ctr" defTabSz="0" rtl="0" eaLnBrk="1" fontAlgn="base" latinLnBrk="0" hangingPunct="1">
            <a:lnSpc>
              <a:spcPct val="100000"/>
            </a:lnSpc>
            <a:spcBef>
              <a:spcPct val="20000"/>
            </a:spcBef>
            <a:spcAft>
              <a:spcPct val="35000"/>
            </a:spcAft>
            <a:buClr>
              <a:schemeClr val="accent1"/>
            </a:buClr>
            <a:buSzPct val="70000"/>
            <a:buFont typeface="Wingdings 2" panose="05020102010507070707" pitchFamily="18" charset="2"/>
            <a:buNone/>
          </a:pPr>
          <a:r>
            <a:rPr kumimoji="0" lang="zh-CN" altLang="en-US" b="0" i="0" u="none" strike="noStrike" cap="none" normalizeH="0" baseline="0" dirty="0" smtClean="0">
              <a:effectLst/>
              <a:latin typeface="Franklin Gothic Book" panose="020B0503020102020204" pitchFamily="34" charset="0"/>
              <a:ea typeface="黑体" panose="02010609060101010101" pitchFamily="49" charset="-122"/>
              <a:cs typeface="宋体" panose="02010600030101010101" pitchFamily="2" charset="-122"/>
              <a:sym typeface="Franklin Gothic Book" panose="020B0503020102020204" pitchFamily="34" charset="0"/>
            </a:rPr>
            <a:t>秘书处</a:t>
          </a:r>
          <a:endParaRPr kumimoji="0" lang="zh-CN" altLang="en-US" b="0" i="0" u="none" strike="noStrike" cap="none" normalizeH="0" baseline="0" dirty="0" smtClean="0">
            <a:effectLst/>
            <a:latin typeface="Franklin Gothic Book" panose="020B0503020102020204" pitchFamily="34" charset="0"/>
            <a:ea typeface="黑体" panose="02010609060101010101" pitchFamily="49" charset="-122"/>
            <a:cs typeface="宋体" panose="02010600030101010101" pitchFamily="2" charset="-122"/>
            <a:sym typeface="Franklin Gothic Book" panose="020B0503020102020204" pitchFamily="34" charset="0"/>
          </a:endParaRPr>
        </a:p>
        <a:p>
          <a:pPr marL="342900" marR="0" lvl="0" indent="-342900" algn="ctr" defTabSz="0" rtl="0" eaLnBrk="1" fontAlgn="base" latinLnBrk="0" hangingPunct="1">
            <a:lnSpc>
              <a:spcPct val="100000"/>
            </a:lnSpc>
            <a:spcBef>
              <a:spcPct val="20000"/>
            </a:spcBef>
            <a:spcAft>
              <a:spcPct val="35000"/>
            </a:spcAft>
            <a:buClr>
              <a:schemeClr val="accent1"/>
            </a:buClr>
            <a:buSzPct val="70000"/>
            <a:buFont typeface="Wingdings 2" panose="05020102010507070707" pitchFamily="18" charset="2"/>
            <a:buNone/>
          </a:pPr>
          <a:r>
            <a:rPr kumimoji="0" lang="zh-CN" altLang="en-US" b="0" i="0" u="none" strike="noStrike" cap="none" normalizeH="0" baseline="0" dirty="0" smtClean="0">
              <a:solidFill>
                <a:srgbClr val="FF0000"/>
              </a:solidFill>
              <a:effectLst/>
              <a:latin typeface="Franklin Gothic Book" panose="020B0503020102020204" pitchFamily="34" charset="0"/>
              <a:ea typeface="华文楷体" panose="02010600040101010101" pitchFamily="2" charset="-122"/>
              <a:cs typeface="宋体" panose="02010600030101010101" pitchFamily="2" charset="-122"/>
              <a:sym typeface="Franklin Gothic Book" panose="020B0503020102020204" pitchFamily="34" charset="0"/>
            </a:rPr>
            <a:t>（执行机构）</a:t>
          </a:r>
        </a:p>
      </dsp:txBody>
      <dsp:txXfrm>
        <a:off x="23448" y="2770849"/>
        <a:ext cx="3581167" cy="975651"/>
      </dsp:txXfrm>
    </dsp:sp>
    <dsp:sp modelId="{EEF30290-DEEE-4779-93FA-7955EC4A4FB9}">
      <dsp:nvSpPr>
        <dsp:cNvPr id="12" name="矩形 11"/>
        <dsp:cNvSpPr/>
      </dsp:nvSpPr>
      <dsp:spPr bwMode="white">
        <a:xfrm>
          <a:off x="4009285" y="1385425"/>
          <a:ext cx="3098317" cy="975651"/>
        </a:xfrm>
        <a:prstGeom prst="rect">
          <a:avLst/>
        </a:prstGeom>
        <a:sp3d prstMaterial="plastic">
          <a:bevelT w="127000" h="25400" prst="relaxedInset"/>
        </a:sp3d>
      </dsp:spPr>
      <dsp:style>
        <a:lnRef idx="0">
          <a:schemeClr val="lt1"/>
        </a:lnRef>
        <a:fillRef idx="3">
          <a:schemeClr val="accent1"/>
        </a:fillRef>
        <a:effectRef idx="2">
          <a:scrgbClr r="0" g="0" b="0"/>
        </a:effectRef>
        <a:fontRef idx="minor">
          <a:schemeClr val="lt1"/>
        </a:fontRef>
      </dsp:style>
      <dsp:txBody>
        <a:bodyPr lIns="15240" tIns="15240" rIns="15240" bIns="15240" anchor="ctr"/>
        <a:lstStyle>
          <a:lvl1pPr algn="ctr">
            <a:defRPr sz="2400"/>
          </a:lvl1pPr>
          <a:lvl2pPr marL="171450" indent="-171450" algn="ctr">
            <a:defRPr sz="1800"/>
          </a:lvl2pPr>
          <a:lvl3pPr marL="342900" indent="-171450" algn="ctr">
            <a:defRPr sz="1800"/>
          </a:lvl3pPr>
          <a:lvl4pPr marL="514350" indent="-171450" algn="ctr">
            <a:defRPr sz="1800"/>
          </a:lvl4pPr>
          <a:lvl5pPr marL="685800" indent="-171450" algn="ctr">
            <a:defRPr sz="1800"/>
          </a:lvl5pPr>
          <a:lvl6pPr marL="857250" indent="-171450" algn="ctr">
            <a:defRPr sz="1800"/>
          </a:lvl6pPr>
          <a:lvl7pPr marL="1028700" indent="-171450" algn="ctr">
            <a:defRPr sz="1800"/>
          </a:lvl7pPr>
          <a:lvl8pPr marL="1200150" indent="-171450" algn="ctr">
            <a:defRPr sz="1800"/>
          </a:lvl8pPr>
          <a:lvl9pPr marL="1371600" indent="-171450" algn="ctr">
            <a:defRPr sz="1800"/>
          </a:lvl9pPr>
        </a:lstStyle>
        <a:p>
          <a:pPr marL="342900" marR="0" lvl="0" indent="-342900" algn="ctr" defTabSz="0" rtl="0" eaLnBrk="1" fontAlgn="base" latinLnBrk="0" hangingPunct="1">
            <a:lnSpc>
              <a:spcPct val="100000"/>
            </a:lnSpc>
            <a:spcBef>
              <a:spcPct val="20000"/>
            </a:spcBef>
            <a:spcAft>
              <a:spcPct val="35000"/>
            </a:spcAft>
            <a:buClr>
              <a:schemeClr val="accent1"/>
            </a:buClr>
            <a:buSzPct val="70000"/>
            <a:buFont typeface="Wingdings 2" panose="05020102010507070707" pitchFamily="18" charset="2"/>
            <a:buNone/>
          </a:pPr>
          <a:r>
            <a:rPr kumimoji="0" lang="zh-CN" altLang="en-US" b="0" i="0" u="none" strike="noStrike" cap="none" normalizeH="0" baseline="0" dirty="0" smtClean="0">
              <a:effectLst/>
              <a:latin typeface="Franklin Gothic Book" panose="020B0503020102020204" pitchFamily="34" charset="0"/>
              <a:ea typeface="黑体" panose="02010609060101010101" pitchFamily="49" charset="-122"/>
              <a:cs typeface="宋体" panose="02010600030101010101" pitchFamily="2" charset="-122"/>
              <a:sym typeface="Franklin Gothic Book" panose="020B0503020102020204" pitchFamily="34" charset="0"/>
            </a:rPr>
            <a:t>监事会</a:t>
          </a:r>
          <a:endParaRPr kumimoji="0" lang="zh-CN" altLang="en-US" b="0" i="0" u="none" strike="noStrike" cap="none" normalizeH="0" baseline="0" dirty="0" smtClean="0">
            <a:effectLst/>
            <a:latin typeface="Franklin Gothic Book" panose="020B0503020102020204" pitchFamily="34" charset="0"/>
            <a:ea typeface="黑体" panose="02010609060101010101" pitchFamily="49" charset="-122"/>
            <a:cs typeface="宋体" panose="02010600030101010101" pitchFamily="2" charset="-122"/>
            <a:sym typeface="Franklin Gothic Book" panose="020B0503020102020204" pitchFamily="34" charset="0"/>
          </a:endParaRPr>
        </a:p>
        <a:p>
          <a:pPr marL="342900" marR="0" lvl="0" indent="-342900" algn="ctr" defTabSz="0" rtl="0" eaLnBrk="1" fontAlgn="base" latinLnBrk="0" hangingPunct="1">
            <a:lnSpc>
              <a:spcPct val="100000"/>
            </a:lnSpc>
            <a:spcBef>
              <a:spcPct val="20000"/>
            </a:spcBef>
            <a:spcAft>
              <a:spcPct val="35000"/>
            </a:spcAft>
            <a:buClr>
              <a:schemeClr val="accent1"/>
            </a:buClr>
            <a:buSzPct val="70000"/>
            <a:buFont typeface="Wingdings 2" panose="05020102010507070707" pitchFamily="18" charset="2"/>
            <a:buNone/>
          </a:pPr>
          <a:r>
            <a:rPr kumimoji="0" lang="zh-CN" altLang="en-US" b="0" i="0" u="none" strike="noStrike" cap="none" normalizeH="0" baseline="0" dirty="0" smtClean="0">
              <a:solidFill>
                <a:srgbClr val="FF0000"/>
              </a:solidFill>
              <a:effectLst/>
              <a:latin typeface="Franklin Gothic Book" panose="020B0503020102020204" pitchFamily="34" charset="0"/>
              <a:ea typeface="华文楷体" panose="02010600040101010101" pitchFamily="2" charset="-122"/>
              <a:cs typeface="宋体" panose="02010600030101010101" pitchFamily="2" charset="-122"/>
              <a:sym typeface="Franklin Gothic Book" panose="020B0503020102020204" pitchFamily="34" charset="0"/>
            </a:rPr>
            <a:t>（监督机构）</a:t>
          </a:r>
        </a:p>
      </dsp:txBody>
      <dsp:txXfrm>
        <a:off x="4009285" y="1385425"/>
        <a:ext cx="3098317" cy="975651"/>
      </dsp:txXfrm>
    </dsp:sp>
    <dsp:sp modelId="{64827157-284C-4775-B885-83262F19C8A8}">
      <dsp:nvSpPr>
        <dsp:cNvPr id="4" name="矩形 3" hidden="1"/>
        <dsp:cNvSpPr/>
      </dsp:nvSpPr>
      <dsp:spPr bwMode="white">
        <a:xfrm>
          <a:off x="4962600" y="0"/>
          <a:ext cx="929682" cy="975651"/>
        </a:xfrm>
        <a:prstGeom prst="rect">
          <a:avLst/>
        </a:prstGeom>
        <a:sp3d prstMaterial="plastic">
          <a:bevelT w="127000" h="25400" prst="relaxedInset"/>
        </a:sp3d>
      </dsp:spPr>
      <dsp:style>
        <a:lnRef idx="0">
          <a:schemeClr val="lt1"/>
        </a:lnRef>
        <a:fillRef idx="3">
          <a:schemeClr val="accent1"/>
        </a:fillRef>
        <a:effectRef idx="2">
          <a:scrgbClr r="0" g="0" b="0"/>
        </a:effectRef>
        <a:fontRef idx="minor">
          <a:schemeClr val="lt1"/>
        </a:fontRef>
      </dsp:style>
      <dsp:txXfrm>
        <a:off x="4962600" y="0"/>
        <a:ext cx="929682" cy="975651"/>
      </dsp:txXfrm>
    </dsp:sp>
    <dsp:sp modelId="{E0D5CFEE-79BE-45E1-B6BE-F15CAEC4EF7D}">
      <dsp:nvSpPr>
        <dsp:cNvPr id="7" name="矩形 6" hidden="1"/>
        <dsp:cNvSpPr/>
      </dsp:nvSpPr>
      <dsp:spPr bwMode="white">
        <a:xfrm>
          <a:off x="2885319" y="1385425"/>
          <a:ext cx="714192" cy="975651"/>
        </a:xfrm>
        <a:prstGeom prst="rect">
          <a:avLst/>
        </a:prstGeom>
        <a:sp3d prstMaterial="plastic">
          <a:bevelT w="127000" h="25400" prst="relaxedInset"/>
        </a:sp3d>
      </dsp:spPr>
      <dsp:style>
        <a:lnRef idx="0">
          <a:schemeClr val="lt1"/>
        </a:lnRef>
        <a:fillRef idx="3">
          <a:schemeClr val="accent1"/>
        </a:fillRef>
        <a:effectRef idx="2">
          <a:scrgbClr r="0" g="0" b="0"/>
        </a:effectRef>
        <a:fontRef idx="minor">
          <a:schemeClr val="lt1"/>
        </a:fontRef>
      </dsp:style>
      <dsp:txXfrm>
        <a:off x="2885319" y="1385425"/>
        <a:ext cx="714192" cy="975651"/>
      </dsp:txXfrm>
    </dsp:sp>
    <dsp:sp modelId="{5240415E-1F8E-46DB-9A42-59707EAD6FC0}">
      <dsp:nvSpPr>
        <dsp:cNvPr id="10" name="矩形 9" hidden="1"/>
        <dsp:cNvSpPr/>
      </dsp:nvSpPr>
      <dsp:spPr bwMode="white">
        <a:xfrm>
          <a:off x="23448" y="2770849"/>
          <a:ext cx="716233" cy="975651"/>
        </a:xfrm>
        <a:prstGeom prst="rect">
          <a:avLst/>
        </a:prstGeom>
        <a:sp3d prstMaterial="plastic">
          <a:bevelT w="127000" h="25400" prst="relaxedInset"/>
        </a:sp3d>
      </dsp:spPr>
      <dsp:style>
        <a:lnRef idx="0">
          <a:schemeClr val="lt1"/>
        </a:lnRef>
        <a:fillRef idx="3">
          <a:schemeClr val="accent1"/>
        </a:fillRef>
        <a:effectRef idx="2">
          <a:scrgbClr r="0" g="0" b="0"/>
        </a:effectRef>
        <a:fontRef idx="minor">
          <a:schemeClr val="lt1"/>
        </a:fontRef>
      </dsp:style>
      <dsp:txXfrm>
        <a:off x="23448" y="2770849"/>
        <a:ext cx="716233" cy="975651"/>
      </dsp:txXfrm>
    </dsp:sp>
    <dsp:sp modelId="{2672C7CD-3F12-4005-B92F-4E53B76BFDBE}">
      <dsp:nvSpPr>
        <dsp:cNvPr id="13" name="矩形 12" hidden="1"/>
        <dsp:cNvSpPr/>
      </dsp:nvSpPr>
      <dsp:spPr bwMode="white">
        <a:xfrm>
          <a:off x="6487939" y="1385425"/>
          <a:ext cx="619663" cy="975651"/>
        </a:xfrm>
        <a:prstGeom prst="rect">
          <a:avLst/>
        </a:prstGeom>
        <a:sp3d prstMaterial="plastic">
          <a:bevelT w="127000" h="25400" prst="relaxedInset"/>
        </a:sp3d>
      </dsp:spPr>
      <dsp:style>
        <a:lnRef idx="0">
          <a:schemeClr val="lt1"/>
        </a:lnRef>
        <a:fillRef idx="3">
          <a:schemeClr val="accent1"/>
        </a:fillRef>
        <a:effectRef idx="2">
          <a:scrgbClr r="0" g="0" b="0"/>
        </a:effectRef>
        <a:fontRef idx="minor">
          <a:schemeClr val="lt1"/>
        </a:fontRef>
      </dsp:style>
      <dsp:txXfrm>
        <a:off x="6487939" y="1385425"/>
        <a:ext cx="619663" cy="975651"/>
      </dsp:txXfrm>
    </dsp:sp>
  </dsp:spTree>
</dsp:drawing>
</file>

<file path=ppt/diagrams/drawing3.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5667372" cy="4064000"/>
        <a:chOff x="0" y="0"/>
        <a:chExt cx="5667372" cy="4064000"/>
      </a:xfrm>
    </dsp:grpSpPr>
    <dsp:sp modelId="{9D892AF2-4394-4565-8688-D93AE91939DF}">
      <dsp:nvSpPr>
        <dsp:cNvPr id="3" name="燕尾形 2"/>
        <dsp:cNvSpPr/>
      </dsp:nvSpPr>
      <dsp:spPr bwMode="white">
        <a:xfrm rot="5400000">
          <a:off x="-222776" y="222776"/>
          <a:ext cx="1485175" cy="1039622"/>
        </a:xfrm>
        <a:prstGeom prst="chevron">
          <a:avLst/>
        </a:prstGeom>
      </dsp:spPr>
      <dsp:style>
        <a:lnRef idx="2">
          <a:schemeClr val="accent1"/>
        </a:lnRef>
        <a:fillRef idx="1">
          <a:schemeClr val="accent1"/>
        </a:fillRef>
        <a:effectRef idx="0">
          <a:scrgbClr r="0" g="0" b="0"/>
        </a:effectRef>
        <a:fontRef idx="minor">
          <a:schemeClr val="lt1"/>
        </a:fontRef>
      </dsp:style>
      <dsp:txBody>
        <a:bodyPr rot="-5400000" lIns="16510" tIns="16510" rIns="16510" bIns="16510" anchor="ctr"/>
        <a:lstStyle>
          <a:lvl1pPr algn="ctr">
            <a:defRPr sz="2600"/>
          </a:lvl1pPr>
          <a:lvl2pPr marL="228600" indent="-228600" algn="ctr">
            <a:defRPr sz="2000"/>
          </a:lvl2pPr>
          <a:lvl3pPr marL="457200" indent="-228600" algn="ctr">
            <a:defRPr sz="2000"/>
          </a:lvl3pPr>
          <a:lvl4pPr marL="685800" indent="-228600" algn="ctr">
            <a:defRPr sz="2000"/>
          </a:lvl4pPr>
          <a:lvl5pPr marL="914400" indent="-228600" algn="ctr">
            <a:defRPr sz="2000"/>
          </a:lvl5pPr>
          <a:lvl6pPr marL="1143000" indent="-228600" algn="ctr">
            <a:defRPr sz="2000"/>
          </a:lvl6pPr>
          <a:lvl7pPr marL="1371600" indent="-228600" algn="ctr">
            <a:defRPr sz="2000"/>
          </a:lvl7pPr>
          <a:lvl8pPr marL="1600200" indent="-228600" algn="ctr">
            <a:defRPr sz="2000"/>
          </a:lvl8pPr>
          <a:lvl9pPr marL="1828800" indent="-228600" algn="ctr">
            <a:defRPr sz="2000"/>
          </a:lvl9pPr>
        </a:lstStyle>
        <a:p>
          <a:pPr lvl="0">
            <a:lnSpc>
              <a:spcPct val="100000"/>
            </a:lnSpc>
            <a:spcBef>
              <a:spcPct val="0"/>
            </a:spcBef>
            <a:spcAft>
              <a:spcPct val="35000"/>
            </a:spcAft>
          </a:pPr>
          <a:r>
            <a:rPr lang="zh-CN" altLang="en-US" dirty="0" smtClean="0"/>
            <a:t>决策</a:t>
          </a:r>
          <a:endParaRPr lang="zh-CN" altLang="en-US" dirty="0"/>
        </a:p>
      </dsp:txBody>
      <dsp:txXfrm rot="5400000">
        <a:off x="-222776" y="222776"/>
        <a:ext cx="1485175" cy="1039622"/>
      </dsp:txXfrm>
    </dsp:sp>
    <dsp:sp modelId="{33FD2859-B636-4B11-A57D-E9DA5FE158BE}">
      <dsp:nvSpPr>
        <dsp:cNvPr id="4" name="同侧圆角矩形 3"/>
        <dsp:cNvSpPr/>
      </dsp:nvSpPr>
      <dsp:spPr bwMode="white">
        <a:xfrm rot="5400000">
          <a:off x="2870815" y="-1831193"/>
          <a:ext cx="965364" cy="4627749"/>
        </a:xfrm>
        <a:prstGeom prst="round2SameRect">
          <a:avLst/>
        </a:prstGeom>
      </dsp:spPr>
      <dsp:style>
        <a:lnRef idx="2">
          <a:schemeClr val="accent1"/>
        </a:lnRef>
        <a:fillRef idx="1">
          <a:schemeClr val="lt1">
            <a:alpha val="90000"/>
          </a:schemeClr>
        </a:fillRef>
        <a:effectRef idx="0">
          <a:scrgbClr r="0" g="0" b="0"/>
        </a:effectRef>
        <a:fontRef idx="minor"/>
      </dsp:style>
      <dsp:txBody>
        <a:bodyPr rot="-5400000" lIns="177800" tIns="15875" rIns="15875" bIns="15875" anchor="ctr"/>
        <a:lstStyle>
          <a:lvl1pPr algn="l">
            <a:defRPr sz="2500"/>
          </a:lvl1pPr>
          <a:lvl2pPr marL="228600" indent="-228600" algn="l">
            <a:defRPr sz="2500"/>
          </a:lvl2pPr>
          <a:lvl3pPr marL="457200" indent="-228600" algn="l">
            <a:defRPr sz="2500"/>
          </a:lvl3pPr>
          <a:lvl4pPr marL="685800" indent="-228600" algn="l">
            <a:defRPr sz="2500"/>
          </a:lvl4pPr>
          <a:lvl5pPr marL="914400" indent="-228600" algn="l">
            <a:defRPr sz="2500"/>
          </a:lvl5pPr>
          <a:lvl6pPr marL="1143000" indent="-228600" algn="l">
            <a:defRPr sz="2500"/>
          </a:lvl6pPr>
          <a:lvl7pPr marL="1371600" indent="-228600" algn="l">
            <a:defRPr sz="2500"/>
          </a:lvl7pPr>
          <a:lvl8pPr marL="1600200" indent="-228600" algn="l">
            <a:defRPr sz="2500"/>
          </a:lvl8pPr>
          <a:lvl9pPr marL="1828800" indent="-228600" algn="l">
            <a:defRPr sz="2500"/>
          </a:lvl9pPr>
        </a:lstStyle>
        <a:p>
          <a:pPr lvl="1">
            <a:lnSpc>
              <a:spcPct val="100000"/>
            </a:lnSpc>
            <a:spcBef>
              <a:spcPct val="0"/>
            </a:spcBef>
            <a:spcAft>
              <a:spcPct val="15000"/>
            </a:spcAft>
            <a:buChar char="•"/>
          </a:pPr>
          <a:r>
            <a:rPr lang="zh-CN" altLang="en-US" dirty="0" smtClean="0">
              <a:solidFill>
                <a:schemeClr val="dk1"/>
              </a:solidFill>
            </a:rPr>
            <a:t>科学</a:t>
          </a:r>
          <a:endParaRPr lang="zh-CN" altLang="en-US" dirty="0">
            <a:solidFill>
              <a:schemeClr val="dk1"/>
            </a:solidFill>
          </a:endParaRPr>
        </a:p>
        <a:p>
          <a:pPr lvl="1">
            <a:lnSpc>
              <a:spcPct val="100000"/>
            </a:lnSpc>
            <a:spcBef>
              <a:spcPct val="0"/>
            </a:spcBef>
            <a:spcAft>
              <a:spcPct val="15000"/>
            </a:spcAft>
            <a:buChar char="•"/>
          </a:pPr>
          <a:r>
            <a:rPr lang="zh-CN" altLang="en-US" dirty="0" smtClean="0">
              <a:solidFill>
                <a:schemeClr val="dk1"/>
              </a:solidFill>
            </a:rPr>
            <a:t>民主</a:t>
          </a:r>
          <a:endParaRPr lang="zh-CN" altLang="en-US" dirty="0">
            <a:solidFill>
              <a:schemeClr val="dk1"/>
            </a:solidFill>
          </a:endParaRPr>
        </a:p>
      </dsp:txBody>
      <dsp:txXfrm rot="5400000">
        <a:off x="2870815" y="-1831193"/>
        <a:ext cx="965364" cy="4627749"/>
      </dsp:txXfrm>
    </dsp:sp>
    <dsp:sp modelId="{08CFF595-D474-40B8-B544-F8A3C2E6B18B}">
      <dsp:nvSpPr>
        <dsp:cNvPr id="5" name="燕尾形 4"/>
        <dsp:cNvSpPr/>
      </dsp:nvSpPr>
      <dsp:spPr bwMode="white">
        <a:xfrm rot="5400000">
          <a:off x="-222776" y="1512189"/>
          <a:ext cx="1485175" cy="1039622"/>
        </a:xfrm>
        <a:prstGeom prst="chevron">
          <a:avLst/>
        </a:prstGeom>
      </dsp:spPr>
      <dsp:style>
        <a:lnRef idx="2">
          <a:schemeClr val="accent1"/>
        </a:lnRef>
        <a:fillRef idx="1">
          <a:schemeClr val="accent1"/>
        </a:fillRef>
        <a:effectRef idx="0">
          <a:scrgbClr r="0" g="0" b="0"/>
        </a:effectRef>
        <a:fontRef idx="minor">
          <a:schemeClr val="lt1"/>
        </a:fontRef>
      </dsp:style>
      <dsp:txBody>
        <a:bodyPr rot="-5400000" lIns="16510" tIns="16510" rIns="16510" bIns="16510" anchor="ctr"/>
        <a:lstStyle>
          <a:lvl1pPr algn="ctr">
            <a:defRPr sz="2600"/>
          </a:lvl1pPr>
          <a:lvl2pPr marL="228600" indent="-228600" algn="ctr">
            <a:defRPr sz="2000"/>
          </a:lvl2pPr>
          <a:lvl3pPr marL="457200" indent="-228600" algn="ctr">
            <a:defRPr sz="2000"/>
          </a:lvl3pPr>
          <a:lvl4pPr marL="685800" indent="-228600" algn="ctr">
            <a:defRPr sz="2000"/>
          </a:lvl4pPr>
          <a:lvl5pPr marL="914400" indent="-228600" algn="ctr">
            <a:defRPr sz="2000"/>
          </a:lvl5pPr>
          <a:lvl6pPr marL="1143000" indent="-228600" algn="ctr">
            <a:defRPr sz="2000"/>
          </a:lvl6pPr>
          <a:lvl7pPr marL="1371600" indent="-228600" algn="ctr">
            <a:defRPr sz="2000"/>
          </a:lvl7pPr>
          <a:lvl8pPr marL="1600200" indent="-228600" algn="ctr">
            <a:defRPr sz="2000"/>
          </a:lvl8pPr>
          <a:lvl9pPr marL="1828800" indent="-228600" algn="ctr">
            <a:defRPr sz="2000"/>
          </a:lvl9pPr>
        </a:lstStyle>
        <a:p>
          <a:pPr lvl="0">
            <a:lnSpc>
              <a:spcPct val="100000"/>
            </a:lnSpc>
            <a:spcBef>
              <a:spcPct val="0"/>
            </a:spcBef>
            <a:spcAft>
              <a:spcPct val="35000"/>
            </a:spcAft>
          </a:pPr>
          <a:r>
            <a:rPr lang="zh-CN" altLang="en-US" dirty="0" smtClean="0"/>
            <a:t>执行</a:t>
          </a:r>
          <a:endParaRPr lang="zh-CN" altLang="en-US" dirty="0"/>
        </a:p>
      </dsp:txBody>
      <dsp:txXfrm rot="5400000">
        <a:off x="-222776" y="1512189"/>
        <a:ext cx="1485175" cy="1039622"/>
      </dsp:txXfrm>
    </dsp:sp>
    <dsp:sp modelId="{21EADA20-6315-45DE-8021-AB765D3FAC33}">
      <dsp:nvSpPr>
        <dsp:cNvPr id="6" name="同侧圆角矩形 5"/>
        <dsp:cNvSpPr/>
      </dsp:nvSpPr>
      <dsp:spPr bwMode="white">
        <a:xfrm rot="5400000">
          <a:off x="2870815" y="-541780"/>
          <a:ext cx="965364" cy="4627749"/>
        </a:xfrm>
        <a:prstGeom prst="round2SameRect">
          <a:avLst/>
        </a:prstGeom>
      </dsp:spPr>
      <dsp:style>
        <a:lnRef idx="2">
          <a:schemeClr val="accent1"/>
        </a:lnRef>
        <a:fillRef idx="1">
          <a:schemeClr val="lt1">
            <a:alpha val="90000"/>
          </a:schemeClr>
        </a:fillRef>
        <a:effectRef idx="0">
          <a:scrgbClr r="0" g="0" b="0"/>
        </a:effectRef>
        <a:fontRef idx="minor"/>
      </dsp:style>
      <dsp:txBody>
        <a:bodyPr rot="-5400000" lIns="177800" tIns="15875" rIns="15875" bIns="15875" anchor="ctr"/>
        <a:lstStyle>
          <a:lvl1pPr algn="l">
            <a:defRPr sz="2500"/>
          </a:lvl1pPr>
          <a:lvl2pPr marL="228600" indent="-228600" algn="l">
            <a:defRPr sz="2500"/>
          </a:lvl2pPr>
          <a:lvl3pPr marL="457200" indent="-228600" algn="l">
            <a:defRPr sz="2500"/>
          </a:lvl3pPr>
          <a:lvl4pPr marL="685800" indent="-228600" algn="l">
            <a:defRPr sz="2500"/>
          </a:lvl4pPr>
          <a:lvl5pPr marL="914400" indent="-228600" algn="l">
            <a:defRPr sz="2500"/>
          </a:lvl5pPr>
          <a:lvl6pPr marL="1143000" indent="-228600" algn="l">
            <a:defRPr sz="2500"/>
          </a:lvl6pPr>
          <a:lvl7pPr marL="1371600" indent="-228600" algn="l">
            <a:defRPr sz="2500"/>
          </a:lvl7pPr>
          <a:lvl8pPr marL="1600200" indent="-228600" algn="l">
            <a:defRPr sz="2500"/>
          </a:lvl8pPr>
          <a:lvl9pPr marL="1828800" indent="-228600" algn="l">
            <a:defRPr sz="2500"/>
          </a:lvl9pPr>
        </a:lstStyle>
        <a:p>
          <a:pPr lvl="1">
            <a:lnSpc>
              <a:spcPct val="100000"/>
            </a:lnSpc>
            <a:spcBef>
              <a:spcPct val="0"/>
            </a:spcBef>
            <a:spcAft>
              <a:spcPct val="15000"/>
            </a:spcAft>
            <a:buChar char="•"/>
          </a:pPr>
          <a:r>
            <a:rPr lang="zh-CN" altLang="en-US" dirty="0" smtClean="0">
              <a:solidFill>
                <a:schemeClr val="dk1"/>
              </a:solidFill>
            </a:rPr>
            <a:t>务实</a:t>
          </a:r>
          <a:endParaRPr lang="zh-CN" altLang="en-US" dirty="0">
            <a:solidFill>
              <a:schemeClr val="dk1"/>
            </a:solidFill>
          </a:endParaRPr>
        </a:p>
        <a:p>
          <a:pPr lvl="1">
            <a:lnSpc>
              <a:spcPct val="100000"/>
            </a:lnSpc>
            <a:spcBef>
              <a:spcPct val="0"/>
            </a:spcBef>
            <a:spcAft>
              <a:spcPct val="15000"/>
            </a:spcAft>
            <a:buChar char="•"/>
          </a:pPr>
          <a:r>
            <a:rPr lang="zh-CN" altLang="en-US" dirty="0" smtClean="0">
              <a:solidFill>
                <a:schemeClr val="dk1"/>
              </a:solidFill>
            </a:rPr>
            <a:t>高效</a:t>
          </a:r>
          <a:endParaRPr lang="zh-CN" altLang="en-US" dirty="0">
            <a:solidFill>
              <a:schemeClr val="dk1"/>
            </a:solidFill>
          </a:endParaRPr>
        </a:p>
      </dsp:txBody>
      <dsp:txXfrm rot="5400000">
        <a:off x="2870815" y="-541780"/>
        <a:ext cx="965364" cy="4627749"/>
      </dsp:txXfrm>
    </dsp:sp>
    <dsp:sp modelId="{CE8ED21C-155B-458E-8540-617C9916DF8F}">
      <dsp:nvSpPr>
        <dsp:cNvPr id="7" name="燕尾形 6"/>
        <dsp:cNvSpPr/>
      </dsp:nvSpPr>
      <dsp:spPr bwMode="white">
        <a:xfrm rot="5400000">
          <a:off x="-222776" y="2801601"/>
          <a:ext cx="1485175" cy="1039622"/>
        </a:xfrm>
        <a:prstGeom prst="chevron">
          <a:avLst/>
        </a:prstGeom>
      </dsp:spPr>
      <dsp:style>
        <a:lnRef idx="2">
          <a:schemeClr val="accent1"/>
        </a:lnRef>
        <a:fillRef idx="1">
          <a:schemeClr val="accent1"/>
        </a:fillRef>
        <a:effectRef idx="0">
          <a:scrgbClr r="0" g="0" b="0"/>
        </a:effectRef>
        <a:fontRef idx="minor">
          <a:schemeClr val="lt1"/>
        </a:fontRef>
      </dsp:style>
      <dsp:txBody>
        <a:bodyPr rot="-5400000" lIns="16510" tIns="16510" rIns="16510" bIns="16510" anchor="ctr"/>
        <a:lstStyle>
          <a:lvl1pPr algn="ctr">
            <a:defRPr sz="2600"/>
          </a:lvl1pPr>
          <a:lvl2pPr marL="228600" indent="-228600" algn="ctr">
            <a:defRPr sz="2000"/>
          </a:lvl2pPr>
          <a:lvl3pPr marL="457200" indent="-228600" algn="ctr">
            <a:defRPr sz="2000"/>
          </a:lvl3pPr>
          <a:lvl4pPr marL="685800" indent="-228600" algn="ctr">
            <a:defRPr sz="2000"/>
          </a:lvl4pPr>
          <a:lvl5pPr marL="914400" indent="-228600" algn="ctr">
            <a:defRPr sz="2000"/>
          </a:lvl5pPr>
          <a:lvl6pPr marL="1143000" indent="-228600" algn="ctr">
            <a:defRPr sz="2000"/>
          </a:lvl6pPr>
          <a:lvl7pPr marL="1371600" indent="-228600" algn="ctr">
            <a:defRPr sz="2000"/>
          </a:lvl7pPr>
          <a:lvl8pPr marL="1600200" indent="-228600" algn="ctr">
            <a:defRPr sz="2000"/>
          </a:lvl8pPr>
          <a:lvl9pPr marL="1828800" indent="-228600" algn="ctr">
            <a:defRPr sz="2000"/>
          </a:lvl9pPr>
        </a:lstStyle>
        <a:p>
          <a:pPr lvl="0">
            <a:lnSpc>
              <a:spcPct val="100000"/>
            </a:lnSpc>
            <a:spcBef>
              <a:spcPct val="0"/>
            </a:spcBef>
            <a:spcAft>
              <a:spcPct val="35000"/>
            </a:spcAft>
          </a:pPr>
          <a:r>
            <a:rPr lang="zh-CN" altLang="en-US" dirty="0" smtClean="0"/>
            <a:t>监督</a:t>
          </a:r>
          <a:endParaRPr lang="zh-CN" altLang="en-US" dirty="0"/>
        </a:p>
      </dsp:txBody>
      <dsp:txXfrm rot="5400000">
        <a:off x="-222776" y="2801601"/>
        <a:ext cx="1485175" cy="1039622"/>
      </dsp:txXfrm>
    </dsp:sp>
    <dsp:sp modelId="{64F7CC0A-D21C-4B24-BF75-2E23998AC1EB}">
      <dsp:nvSpPr>
        <dsp:cNvPr id="8" name="同侧圆角矩形 7"/>
        <dsp:cNvSpPr/>
      </dsp:nvSpPr>
      <dsp:spPr bwMode="white">
        <a:xfrm rot="5400000">
          <a:off x="2870815" y="747632"/>
          <a:ext cx="965364" cy="4627749"/>
        </a:xfrm>
        <a:prstGeom prst="round2SameRect">
          <a:avLst/>
        </a:prstGeom>
      </dsp:spPr>
      <dsp:style>
        <a:lnRef idx="2">
          <a:schemeClr val="accent1"/>
        </a:lnRef>
        <a:fillRef idx="1">
          <a:schemeClr val="lt1">
            <a:alpha val="90000"/>
          </a:schemeClr>
        </a:fillRef>
        <a:effectRef idx="0">
          <a:scrgbClr r="0" g="0" b="0"/>
        </a:effectRef>
        <a:fontRef idx="minor"/>
      </dsp:style>
      <dsp:txBody>
        <a:bodyPr rot="-5400000" lIns="177800" tIns="15875" rIns="15875" bIns="15875" anchor="ctr"/>
        <a:lstStyle>
          <a:lvl1pPr algn="l">
            <a:defRPr sz="2500"/>
          </a:lvl1pPr>
          <a:lvl2pPr marL="228600" indent="-228600" algn="l">
            <a:defRPr sz="2500"/>
          </a:lvl2pPr>
          <a:lvl3pPr marL="457200" indent="-228600" algn="l">
            <a:defRPr sz="2500"/>
          </a:lvl3pPr>
          <a:lvl4pPr marL="685800" indent="-228600" algn="l">
            <a:defRPr sz="2500"/>
          </a:lvl4pPr>
          <a:lvl5pPr marL="914400" indent="-228600" algn="l">
            <a:defRPr sz="2500"/>
          </a:lvl5pPr>
          <a:lvl6pPr marL="1143000" indent="-228600" algn="l">
            <a:defRPr sz="2500"/>
          </a:lvl6pPr>
          <a:lvl7pPr marL="1371600" indent="-228600" algn="l">
            <a:defRPr sz="2500"/>
          </a:lvl7pPr>
          <a:lvl8pPr marL="1600200" indent="-228600" algn="l">
            <a:defRPr sz="2500"/>
          </a:lvl8pPr>
          <a:lvl9pPr marL="1828800" indent="-228600" algn="l">
            <a:defRPr sz="2500"/>
          </a:lvl9pPr>
        </a:lstStyle>
        <a:p>
          <a:pPr lvl="1">
            <a:lnSpc>
              <a:spcPct val="100000"/>
            </a:lnSpc>
            <a:spcBef>
              <a:spcPct val="0"/>
            </a:spcBef>
            <a:spcAft>
              <a:spcPct val="15000"/>
            </a:spcAft>
            <a:buChar char="•"/>
          </a:pPr>
          <a:r>
            <a:rPr lang="zh-CN" altLang="en-US" dirty="0" smtClean="0">
              <a:solidFill>
                <a:schemeClr val="dk1"/>
              </a:solidFill>
            </a:rPr>
            <a:t>公开</a:t>
          </a:r>
          <a:endParaRPr lang="zh-CN" altLang="en-US" dirty="0">
            <a:solidFill>
              <a:schemeClr val="dk1"/>
            </a:solidFill>
          </a:endParaRPr>
        </a:p>
        <a:p>
          <a:pPr lvl="1">
            <a:lnSpc>
              <a:spcPct val="100000"/>
            </a:lnSpc>
            <a:spcBef>
              <a:spcPct val="0"/>
            </a:spcBef>
            <a:spcAft>
              <a:spcPct val="15000"/>
            </a:spcAft>
            <a:buChar char="•"/>
          </a:pPr>
          <a:r>
            <a:rPr lang="zh-CN" altLang="en-US" dirty="0" smtClean="0">
              <a:solidFill>
                <a:schemeClr val="dk1"/>
              </a:solidFill>
            </a:rPr>
            <a:t>透明</a:t>
          </a:r>
          <a:endParaRPr lang="zh-CN" altLang="en-US" dirty="0">
            <a:solidFill>
              <a:schemeClr val="dk1"/>
            </a:solidFill>
          </a:endParaRPr>
        </a:p>
      </dsp:txBody>
      <dsp:txXfrm rot="5400000">
        <a:off x="2870815" y="747632"/>
        <a:ext cx="965364" cy="4627749"/>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Sty" val="noArr"/>
              <dgm:param type="endSty" val="noArr"/>
              <dgm:param type="begPts" val="auto"/>
              <dgm:param type="endPts" val="auto"/>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linDir" val="fromT"/>
                  <dgm:param type="chAlign" val="r"/>
                </dgm:alg>
              </dgm:if>
              <dgm:if name="Name23" func="var" arg="hierBranch" op="equ" val="r">
                <dgm:alg type="hierChild">
                  <dgm:param type="linDir" val="fromT"/>
                  <dgm:param type="chAlign" val="l"/>
                </dgm:alg>
              </dgm:if>
              <dgm:if name="Name24" func="var" arg="hierBranch" op="equ" val="hang">
                <dgm:choose name="Name25">
                  <dgm:if name="Name26" func="var" arg="dir" op="equ" val="norm">
                    <dgm:alg type="hierChild">
                      <dgm:param type="linDir" val="fromL"/>
                      <dgm:param type="chAlign" val="l"/>
                      <dgm:param type="secLinDir" val="fromT"/>
                      <dgm:param type="secChAlign" val="t"/>
                    </dgm:alg>
                  </dgm:if>
                  <dgm:else name="Name27">
                    <dgm:alg type="hierChild">
                      <dgm:param type="linDir" val="fromR"/>
                      <dgm:param type="chAlign" val="l"/>
                      <dgm:param type="secLinDir" val="fromT"/>
                      <dgm:param type="secChAlign" val="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dim" val="1D"/>
                        <dgm:param type="endSty" val="noArr"/>
                        <dgm:param type="connRout" val="bend"/>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dim" val="1D"/>
                            <dgm:param type="endSty" val="noArr"/>
                            <dgm:param type="connRout" val="bend"/>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dim" val="1D"/>
                                    <dgm:param type="endSty" val="noArr"/>
                                    <dgm:param type="connRout" val="bend"/>
                                    <dgm:param type="begPts" val="bCtr"/>
                                    <dgm:param type="endPts" val="midL midR"/>
                                  </dgm:alg>
                                </dgm:if>
                                <dgm:else name="Name45">
                                  <dgm:alg type="conn">
                                    <dgm:param type="srcNode" val="rootConnector"/>
                                    <dgm:param type="dim" val="1D"/>
                                    <dgm:param type="endSty" val="noArr"/>
                                    <dgm:param type="connRout" val="bend"/>
                                    <dgm:param type="begPts" val="bCtr"/>
                                    <dgm:param type="endPts" val="midL midR"/>
                                  </dgm:alg>
                                </dgm:else>
                              </dgm:choose>
                            </dgm:if>
                            <dgm:else name="Name46">
                              <dgm:alg type="conn">
                                <dgm:param type="dim" val="1D"/>
                                <dgm:param type="endSty" val="noArr"/>
                                <dgm:param type="connRout" val="bend"/>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dim" val="1D"/>
                        <dgm:param type="endSty" val="noArr"/>
                        <dgm:param type="connRout" val="bend"/>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dim" val="1D"/>
                                <dgm:param type="endSty" val="noArr"/>
                                <dgm:param type="connRout" val="bend"/>
                                <dgm:param type="begPts" val="bCtr"/>
                                <dgm:param type="endPts" val="midL midR"/>
                              </dgm:alg>
                            </dgm:if>
                            <dgm:else name="Name55">
                              <dgm:alg type="conn">
                                <dgm:param type="srcNode" val="rootConnector1"/>
                                <dgm:param type="dim" val="1D"/>
                                <dgm:param type="endSty" val="noArr"/>
                                <dgm:param type="connRout" val="bend"/>
                                <dgm:param type="begPts" val="bCtr"/>
                                <dgm:param type="endPts" val="midL midR"/>
                              </dgm:alg>
                            </dgm:else>
                          </dgm:choose>
                        </dgm:if>
                        <dgm:else name="Name56">
                          <dgm:choose name="Name57">
                            <dgm:if name="Name58" axis="par ch" ptType="node asst" func="cnt" op="gte" val="1">
                              <dgm:alg type="conn">
                                <dgm:param type="dim" val="1D"/>
                                <dgm:param type="endSty" val="noArr"/>
                                <dgm:param type="connRout" val="bend"/>
                                <dgm:param type="begPts" val="bCtr"/>
                                <dgm:param type="endPts" val="midL midR"/>
                              </dgm:alg>
                            </dgm:if>
                            <dgm:else name="Name59">
                              <dgm:alg type="conn">
                                <dgm:param type="srcNode" val="rootConnector"/>
                                <dgm:param type="dim" val="1D"/>
                                <dgm:param type="endSty" val="noArr"/>
                                <dgm:param type="connRout" val="bend"/>
                                <dgm:param type="begPts" val="bCtr"/>
                                <dgm:param type="endPts" val="midL mid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linDir" val="fromT"/>
                        <dgm:param type="chAlign" val="r"/>
                      </dgm:alg>
                    </dgm:if>
                    <dgm:if name="Name85" func="var" arg="hierBranch" op="equ" val="r">
                      <dgm:alg type="hierChild">
                        <dgm:param type="linDir" val="fromT"/>
                        <dgm:param type="chAlign" val="l"/>
                      </dgm:alg>
                    </dgm:if>
                    <dgm:if name="Name86" func="var" arg="hierBranch" op="equ" val="hang">
                      <dgm:choose name="Name87">
                        <dgm:if name="Name88" func="var" arg="dir" op="equ" val="norm">
                          <dgm:alg type="hierChild">
                            <dgm:param type="linDir" val="fromL"/>
                            <dgm:param type="chAlign" val="l"/>
                            <dgm:param type="secLinDir" val="fromT"/>
                            <dgm:param type="secChAlign" val="t"/>
                          </dgm:alg>
                        </dgm:if>
                        <dgm:else name="Name89">
                          <dgm:alg type="hierChild">
                            <dgm:param type="linDir" val="fromR"/>
                            <dgm:param type="chAlign" val="l"/>
                            <dgm:param type="secLinDir" val="fromT"/>
                            <dgm:param type="secChAlign" val="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linDir" val="fromT"/>
                            <dgm:param type="chAlign" val="l"/>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linDir" val="fromL"/>
                        <dgm:param type="chAlign" val="l"/>
                        <dgm:param type="secLinDir" val="fromT"/>
                        <dgm:param type="secChAlign" val="t"/>
                      </dgm:alg>
                    </dgm:if>
                    <dgm:else name="Name105">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linDir" val="fromL"/>
                  <dgm:param type="chAlign" val="l"/>
                  <dgm:param type="secLinDir" val="fromT"/>
                  <dgm:param type="secChAlign" val="t"/>
                </dgm:alg>
              </dgm:if>
              <dgm:else name="Name109">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dim" val="1D"/>
                    <dgm:param type="endSty" val="noArr"/>
                    <dgm:param type="connRout" val="bend"/>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linDir" val="fromT"/>
                        <dgm:param type="chAlign" val="r"/>
                      </dgm:alg>
                    </dgm:if>
                    <dgm:if name="Name129" func="var" arg="hierBranch" op="equ" val="r">
                      <dgm:alg type="hierChild">
                        <dgm:param type="linDir" val="fromT"/>
                        <dgm:param type="chAlign" val="l"/>
                      </dgm:alg>
                    </dgm:if>
                    <dgm:if name="Name130" func="var" arg="hierBranch" op="equ" val="hang">
                      <dgm:choose name="Name131">
                        <dgm:if name="Name132" func="var" arg="dir" op="equ" val="norm">
                          <dgm:alg type="hierChild">
                            <dgm:param type="linDir" val="fromL"/>
                            <dgm:param type="chAlign" val="l"/>
                            <dgm:param type="secLinDir" val="fromT"/>
                            <dgm:param type="secChAlign" val="t"/>
                          </dgm:alg>
                        </dgm:if>
                        <dgm:else name="Name133">
                          <dgm:alg type="hierChild">
                            <dgm:param type="linDir" val="fromR"/>
                            <dgm:param type="chAlign" val="l"/>
                            <dgm:param type="secLinDir" val="fromT"/>
                            <dgm:param type="secChAlign" val="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linDir" val="fromT"/>
                            <dgm:param type="chAlign" val="l"/>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linDir" val="fromL"/>
                        <dgm:param type="chAlign" val="l"/>
                        <dgm:param type="secLinDir" val="fromT"/>
                        <dgm:param type="secChAlign" val="t"/>
                      </dgm:alg>
                    </dgm:if>
                    <dgm:else name="Name146">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type="chevron" r:blip="" rot="90">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type="round2SameRect" r:blip="" rot="90">
                <dgm:adjLst/>
              </dgm:shape>
            </dgm:if>
            <dgm:else name="Name6">
              <dgm:alg type="tx">
                <dgm:param type="stBulletLvl" val="1"/>
                <dgm:param type="txAnchorVertCh" val="mid"/>
              </dgm:alg>
              <dgm:shape xmlns:r="http://schemas.openxmlformats.org/officeDocument/2006/relationships" type="round2SameRect" r:blip="" rot="-90">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页眉占位符 1"/>
          <p:cNvSpPr>
            <a:spLocks noGrp="1"/>
          </p:cNvSpPr>
          <p:nvPr>
            <p:ph type="hdr" sz="quarter"/>
          </p:nvPr>
        </p:nvSpPr>
        <p:spPr>
          <a:xfrm>
            <a:off x="0" y="0"/>
            <a:ext cx="3960813" cy="342900"/>
          </a:xfrm>
          <a:prstGeom prst="rect">
            <a:avLst/>
          </a:prstGeom>
          <a:noFill/>
          <a:ln w="9525">
            <a:noFill/>
          </a:ln>
        </p:spPr>
        <p:txBody>
          <a:bodyPr wrap="square" anchor="t"/>
          <a:lstStyle>
            <a:lvl1pPr>
              <a:defRPr sz="1200" noProof="1"/>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267" name="日期占位符 2"/>
          <p:cNvSpPr>
            <a:spLocks noGrp="1"/>
          </p:cNvSpPr>
          <p:nvPr>
            <p:ph type="dt"/>
          </p:nvPr>
        </p:nvSpPr>
        <p:spPr>
          <a:xfrm>
            <a:off x="5178425" y="0"/>
            <a:ext cx="3960813" cy="342900"/>
          </a:xfrm>
          <a:prstGeom prst="rect">
            <a:avLst/>
          </a:prstGeom>
          <a:noFill/>
          <a:ln w="9525">
            <a:noFill/>
          </a:ln>
        </p:spPr>
        <p:txBody>
          <a:bodyPr wrap="square" anchor="t"/>
          <a:lstStyle>
            <a:lvl1pPr algn="r">
              <a:defRPr sz="1200" noProof="1"/>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4036" name="幻灯片图像占位符 3"/>
          <p:cNvSpPr>
            <a:spLocks noGrp="1" noRot="1" noChangeAspect="1"/>
          </p:cNvSpPr>
          <p:nvPr>
            <p:ph type="sldImg"/>
          </p:nvPr>
        </p:nvSpPr>
        <p:spPr>
          <a:xfrm>
            <a:off x="1524000" y="514350"/>
            <a:ext cx="6094413" cy="2571750"/>
          </a:xfrm>
          <a:prstGeom prst="rect">
            <a:avLst/>
          </a:prstGeom>
          <a:noFill/>
          <a:ln w="9525">
            <a:noFill/>
          </a:ln>
        </p:spPr>
      </p:sp>
      <p:sp>
        <p:nvSpPr>
          <p:cNvPr id="9221" name="备注占位符 4"/>
          <p:cNvSpPr>
            <a:spLocks noGrp="1" noChangeArrowheads="1"/>
          </p:cNvSpPr>
          <p:nvPr>
            <p:ph type="body" sz="quarter" idx="4294967295"/>
          </p:nvPr>
        </p:nvSpPr>
        <p:spPr bwMode="auto">
          <a:xfrm>
            <a:off x="914400" y="3257550"/>
            <a:ext cx="7315200" cy="3086100"/>
          </a:xfrm>
          <a:prstGeom prst="rect">
            <a:avLst/>
          </a:prstGeom>
          <a:noFill/>
          <a:ln w="9525">
            <a:noFill/>
            <a:miter lim="800000"/>
          </a:ln>
        </p:spPr>
        <p:txBody>
          <a:bodyPr vert="horz" wrap="square" lIns="91440" tIns="45720" rIns="91440" bIns="45720" numCol="1" anchor="ctr"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rPr>
              <a:t>单击此处编辑母版文本样式</a:t>
            </a:r>
            <a:endPar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rPr>
              <a:t>第二级</a:t>
            </a:r>
            <a:endPar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rPr>
              <a:t>第三级</a:t>
            </a:r>
            <a:endPar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rPr>
              <a:t>第四级</a:t>
            </a:r>
            <a:endPar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rPr>
              <a:t>第五级</a:t>
            </a:r>
            <a:endPar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endParaRPr>
          </a:p>
        </p:txBody>
      </p:sp>
      <p:sp>
        <p:nvSpPr>
          <p:cNvPr id="11270" name="页脚占位符 5"/>
          <p:cNvSpPr>
            <a:spLocks noGrp="1"/>
          </p:cNvSpPr>
          <p:nvPr>
            <p:ph type="ftr" sz="quarter"/>
          </p:nvPr>
        </p:nvSpPr>
        <p:spPr>
          <a:xfrm>
            <a:off x="0" y="6513513"/>
            <a:ext cx="3960813" cy="342900"/>
          </a:xfrm>
          <a:prstGeom prst="rect">
            <a:avLst/>
          </a:prstGeom>
          <a:noFill/>
          <a:ln w="9525">
            <a:noFill/>
          </a:ln>
        </p:spPr>
        <p:txBody>
          <a:bodyPr wrap="square" anchor="b"/>
          <a:lstStyle>
            <a:lvl1pPr>
              <a:defRPr sz="1200" noProof="1"/>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271" name="灯片编号占位符 6"/>
          <p:cNvSpPr>
            <a:spLocks noGrp="1"/>
          </p:cNvSpPr>
          <p:nvPr>
            <p:ph type="sldNum" sz="quarter"/>
          </p:nvPr>
        </p:nvSpPr>
        <p:spPr>
          <a:xfrm>
            <a:off x="5178425" y="6513513"/>
            <a:ext cx="3960813" cy="342900"/>
          </a:xfrm>
          <a:prstGeom prst="rect">
            <a:avLst/>
          </a:prstGeom>
          <a:noFill/>
          <a:ln w="9525">
            <a:noFill/>
          </a:ln>
        </p:spPr>
        <p:txBody>
          <a:bodyPr vert="horz" wrap="square" lIns="91440" tIns="45720" rIns="91440" bIns="45720" numCol="1" anchor="b" anchorCtr="0" compatLnSpc="1"/>
          <a:lstStyle/>
          <a:p>
            <a:pPr lvl="0" algn="r" eaLnBrk="1" hangingPunct="1"/>
            <a:fld id="{9A0DB2DC-4C9A-4742-B13C-FB6460FD3503}" type="slidenum">
              <a:rPr lang="zh-CN" altLang="en-US" sz="1200" dirty="0"/>
            </a:fld>
            <a:endParaRPr lang="zh-CN" altLang="en-US" sz="1200" dirty="0"/>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defRPr>
    </a:lvl1pPr>
    <a:lvl2pPr marL="457200" lvl="1"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defRPr>
    </a:lvl2pPr>
    <a:lvl3pPr marL="914400" lvl="2"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defRPr>
    </a:lvl3pPr>
    <a:lvl4pPr marL="1371600" lvl="3"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defRPr>
    </a:lvl4pPr>
    <a:lvl5pPr marL="1828800" lvl="4"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defRPr>
    </a:lvl5pPr>
    <a:lvl6pPr marL="2286000" lvl="5" indent="0" algn="l" defTabSz="914400" eaLnBrk="0" fontAlgn="base" latinLnBrk="0" hangingPunct="0">
      <a:lnSpc>
        <a:spcPct val="100000"/>
      </a:lnSpc>
      <a:spcBef>
        <a:spcPct val="30000"/>
      </a:spcBef>
      <a:spcAft>
        <a:spcPct val="0"/>
      </a:spcAft>
      <a:buNone/>
      <a:defRPr sz="1200" kern="1200">
        <a:solidFill>
          <a:schemeClr val="tx1"/>
        </a:solidFill>
        <a:latin typeface="Calibri" panose="020F0502020204030204" pitchFamily="34" charset="0"/>
        <a:ea typeface="宋体" panose="02010600030101010101" pitchFamily="2" charset="-122"/>
      </a:defRPr>
    </a:lvl6pPr>
    <a:lvl7pPr marL="2743200" lvl="6" indent="0" algn="l" defTabSz="914400" eaLnBrk="0" fontAlgn="base" latinLnBrk="0" hangingPunct="0">
      <a:lnSpc>
        <a:spcPct val="100000"/>
      </a:lnSpc>
      <a:spcBef>
        <a:spcPct val="30000"/>
      </a:spcBef>
      <a:spcAft>
        <a:spcPct val="0"/>
      </a:spcAft>
      <a:buNone/>
      <a:defRPr sz="1200" kern="1200">
        <a:solidFill>
          <a:schemeClr val="tx1"/>
        </a:solidFill>
        <a:latin typeface="Calibri" panose="020F0502020204030204" pitchFamily="34" charset="0"/>
        <a:ea typeface="宋体" panose="02010600030101010101" pitchFamily="2" charset="-122"/>
      </a:defRPr>
    </a:lvl7pPr>
    <a:lvl8pPr marL="3200400" lvl="7" indent="0" algn="l" defTabSz="914400" eaLnBrk="0" fontAlgn="base" latinLnBrk="0" hangingPunct="0">
      <a:lnSpc>
        <a:spcPct val="100000"/>
      </a:lnSpc>
      <a:spcBef>
        <a:spcPct val="30000"/>
      </a:spcBef>
      <a:spcAft>
        <a:spcPct val="0"/>
      </a:spcAft>
      <a:buNone/>
      <a:defRPr sz="1200" kern="1200">
        <a:solidFill>
          <a:schemeClr val="tx1"/>
        </a:solidFill>
        <a:latin typeface="Calibri" panose="020F0502020204030204" pitchFamily="34" charset="0"/>
        <a:ea typeface="宋体" panose="02010600030101010101" pitchFamily="2" charset="-122"/>
      </a:defRPr>
    </a:lvl8pPr>
    <a:lvl9pPr marL="3657600" lvl="8" indent="0" algn="l" defTabSz="914400" eaLnBrk="0" fontAlgn="base" latinLnBrk="0" hangingPunct="0">
      <a:lnSpc>
        <a:spcPct val="100000"/>
      </a:lnSpc>
      <a:spcBef>
        <a:spcPct val="30000"/>
      </a:spcBef>
      <a:spcAft>
        <a:spcPct val="0"/>
      </a:spcAft>
      <a:buNone/>
      <a:defRPr sz="1200" kern="1200">
        <a:solidFill>
          <a:schemeClr val="tx1"/>
        </a:solidFill>
        <a:latin typeface="Calibri" panose="020F0502020204030204" pitchFamily="34" charset="0"/>
        <a:ea typeface="宋体" panose="02010600030101010101" pitchFamily="2" charset="-122"/>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p:nvPr>
        </p:nvSpPr>
        <p:spPr/>
      </p:sp>
      <p:sp>
        <p:nvSpPr>
          <p:cNvPr id="3" name="文本占位符 2"/>
          <p:cNvSpPr/>
          <p:nvPr>
            <p:ph type="body" idx="4294967295"/>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PhAnim="0" showMasterSp="0">
  <p:cSld name="标题幻灯片">
    <p:bg>
      <p:bgPr>
        <a:solidFill>
          <a:schemeClr val="bg1">
            <a:alpha val="100000"/>
          </a:schemeClr>
        </a:solidFill>
        <a:effectLst/>
      </p:bgPr>
    </p:bg>
    <p:spTree>
      <p:nvGrpSpPr>
        <p:cNvPr id="1" name=""/>
        <p:cNvGrpSpPr/>
        <p:nvPr/>
      </p:nvGrpSpPr>
      <p:grpSpPr/>
      <p:pic>
        <p:nvPicPr>
          <p:cNvPr id="2050" name="Picture 2"/>
          <p:cNvPicPr>
            <a:picLocks noChangeAspect="1"/>
          </p:cNvPicPr>
          <p:nvPr/>
        </p:nvPicPr>
        <p:blipFill>
          <a:blip r:embed="rId2"/>
          <a:stretch>
            <a:fillRect/>
          </a:stretch>
        </p:blipFill>
        <p:spPr>
          <a:xfrm>
            <a:off x="0" y="0"/>
            <a:ext cx="9144000" cy="6858000"/>
          </a:xfrm>
          <a:prstGeom prst="rect">
            <a:avLst/>
          </a:prstGeom>
          <a:noFill/>
          <a:ln w="9525">
            <a:noFill/>
          </a:ln>
        </p:spPr>
      </p:pic>
      <p:sp>
        <p:nvSpPr>
          <p:cNvPr id="2051" name="标题 2050"/>
          <p:cNvSpPr>
            <a:spLocks noGrp="1"/>
          </p:cNvSpPr>
          <p:nvPr>
            <p:ph type="ctrTitle"/>
          </p:nvPr>
        </p:nvSpPr>
        <p:spPr>
          <a:xfrm>
            <a:off x="684213" y="1196975"/>
            <a:ext cx="7772400" cy="1082675"/>
          </a:xfrm>
          <a:prstGeom prst="rect">
            <a:avLst/>
          </a:prstGeom>
          <a:noFill/>
          <a:ln w="9525">
            <a:noFill/>
          </a:ln>
        </p:spPr>
        <p:txBody>
          <a:bodyPr anchor="ctr"/>
          <a:lstStyle>
            <a:lvl1pPr lvl="0" algn="l">
              <a:defRPr/>
            </a:lvl1pPr>
          </a:lstStyle>
          <a:p>
            <a:pPr lvl="0"/>
            <a:r>
              <a:rPr lang="zh-CN" altLang="en-US"/>
              <a:t>单击此处编辑母版标题样式</a:t>
            </a:r>
            <a:endParaRPr lang="zh-CN" altLang="en-US"/>
          </a:p>
        </p:txBody>
      </p:sp>
      <p:sp>
        <p:nvSpPr>
          <p:cNvPr id="2052" name="副标题 2051"/>
          <p:cNvSpPr>
            <a:spLocks noGrp="1"/>
          </p:cNvSpPr>
          <p:nvPr>
            <p:ph type="subTitle" idx="1"/>
          </p:nvPr>
        </p:nvSpPr>
        <p:spPr>
          <a:xfrm>
            <a:off x="682625" y="2422525"/>
            <a:ext cx="7777163" cy="1752600"/>
          </a:xfrm>
          <a:prstGeom prst="rect">
            <a:avLst/>
          </a:prstGeom>
          <a:noFill/>
          <a:ln w="9525">
            <a:noFill/>
          </a:ln>
        </p:spPr>
        <p:txBody>
          <a:bodyPr anchor="t"/>
          <a:lstStyle>
            <a:lvl1pPr marL="0" lvl="0" indent="0" algn="l">
              <a:buNone/>
              <a:defRPr/>
            </a:lvl1pPr>
            <a:lvl2pPr marL="457200" lvl="1" indent="0" algn="ctr">
              <a:buNone/>
              <a:defRPr/>
            </a:lvl2pPr>
            <a:lvl3pPr marL="914400" lvl="2" indent="0" algn="ctr">
              <a:buNone/>
              <a:defRPr/>
            </a:lvl3pPr>
            <a:lvl4pPr marL="1371600" lvl="3" indent="0" algn="ctr">
              <a:buNone/>
              <a:defRPr/>
            </a:lvl4pPr>
            <a:lvl5pPr marL="1828800" lvl="4" indent="0" algn="ctr">
              <a:buNone/>
              <a:defRPr/>
            </a:lvl5pPr>
          </a:lstStyle>
          <a:p>
            <a:pPr lvl="0"/>
            <a:r>
              <a:rPr lang="zh-CN" altLang="en-US"/>
              <a:t>单击此处编辑母版副标题样式</a:t>
            </a:r>
            <a:endParaRPr lang="zh-CN" altLang="en-US"/>
          </a:p>
        </p:txBody>
      </p:sp>
      <p:sp>
        <p:nvSpPr>
          <p:cNvPr id="2053" name="日期占位符 2052"/>
          <p:cNvSpPr>
            <a:spLocks noGrp="1"/>
          </p:cNvSpPr>
          <p:nvPr>
            <p:ph type="dt" sz="half" idx="2"/>
          </p:nvPr>
        </p:nvSpPr>
        <p:spPr>
          <a:xfrm>
            <a:off x="457200" y="6245225"/>
            <a:ext cx="2133600" cy="476250"/>
          </a:xfrm>
          <a:prstGeom prst="rect">
            <a:avLst/>
          </a:prstGeom>
          <a:noFill/>
          <a:ln w="9525">
            <a:noFill/>
          </a:ln>
        </p:spPr>
        <p:txBody>
          <a:bodyPr anchor="t"/>
          <a:lstStyle>
            <a:lvl1pPr>
              <a:defRPr sz="1400"/>
            </a:lvl1pPr>
          </a:lstStyle>
          <a:p>
            <a:endParaRPr lang="zh-CN" altLang="en-US">
              <a:latin typeface="Arial" panose="020B0604020202020204" pitchFamily="34" charset="0"/>
            </a:endParaRPr>
          </a:p>
        </p:txBody>
      </p:sp>
      <p:sp>
        <p:nvSpPr>
          <p:cNvPr id="2054" name="页脚占位符 2053"/>
          <p:cNvSpPr>
            <a:spLocks noGrp="1"/>
          </p:cNvSpPr>
          <p:nvPr>
            <p:ph type="ftr" sz="quarter" idx="3"/>
          </p:nvPr>
        </p:nvSpPr>
        <p:spPr>
          <a:xfrm>
            <a:off x="3124200" y="6245225"/>
            <a:ext cx="2895600" cy="476250"/>
          </a:xfrm>
          <a:prstGeom prst="rect">
            <a:avLst/>
          </a:prstGeom>
          <a:noFill/>
          <a:ln w="9525">
            <a:noFill/>
          </a:ln>
        </p:spPr>
        <p:txBody>
          <a:bodyPr anchor="t"/>
          <a:lstStyle>
            <a:lvl1pPr algn="ctr">
              <a:defRPr sz="1400"/>
            </a:lvl1pPr>
          </a:lstStyle>
          <a:p>
            <a:endParaRPr lang="zh-CN" altLang="en-US">
              <a:latin typeface="Arial" panose="020B0604020202020204" pitchFamily="34" charset="0"/>
            </a:endParaRPr>
          </a:p>
        </p:txBody>
      </p:sp>
      <p:sp>
        <p:nvSpPr>
          <p:cNvPr id="2055" name="灯片编号占位符 2054"/>
          <p:cNvSpPr>
            <a:spLocks noGrp="1"/>
          </p:cNvSpPr>
          <p:nvPr>
            <p:ph type="sldNum" sz="quarter" idx="4"/>
          </p:nvPr>
        </p:nvSpPr>
        <p:spPr>
          <a:xfrm>
            <a:off x="6553200" y="6245225"/>
            <a:ext cx="2133600" cy="476250"/>
          </a:xfrm>
          <a:prstGeom prst="rect">
            <a:avLst/>
          </a:prstGeom>
          <a:noFill/>
          <a:ln w="9525">
            <a:noFill/>
          </a:ln>
        </p:spPr>
        <p:txBody>
          <a:bodyPr anchor="t"/>
          <a:lstStyle>
            <a:lvl1pPr algn="r">
              <a:defRPr sz="1400"/>
            </a:lvl1pPr>
          </a:lstStyle>
          <a:p>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3112"/>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52930" cy="5853112"/>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showMasterPhAnim="0" showMasterSp="0">
  <p:cSld name="标题幻灯片">
    <p:bg>
      <p:bgPr>
        <a:solidFill>
          <a:schemeClr val="bg1">
            <a:alpha val="100000"/>
          </a:schemeClr>
        </a:solidFill>
        <a:effectLst/>
      </p:bgPr>
    </p:bg>
    <p:spTree>
      <p:nvGrpSpPr>
        <p:cNvPr id="1" name=""/>
        <p:cNvGrpSpPr/>
        <p:nvPr/>
      </p:nvGrpSpPr>
      <p:grpSpPr/>
      <p:pic>
        <p:nvPicPr>
          <p:cNvPr id="2050" name="图片 2049" descr="6副本"/>
          <p:cNvPicPr>
            <a:picLocks noChangeAspect="1"/>
          </p:cNvPicPr>
          <p:nvPr/>
        </p:nvPicPr>
        <p:blipFill>
          <a:blip r:embed="rId2"/>
          <a:stretch>
            <a:fillRect/>
          </a:stretch>
        </p:blipFill>
        <p:spPr>
          <a:xfrm>
            <a:off x="0" y="0"/>
            <a:ext cx="9144000" cy="6858000"/>
          </a:xfrm>
          <a:prstGeom prst="rect">
            <a:avLst/>
          </a:prstGeom>
          <a:noFill/>
          <a:ln w="9525">
            <a:noFill/>
          </a:ln>
        </p:spPr>
      </p:pic>
      <p:sp>
        <p:nvSpPr>
          <p:cNvPr id="2051" name="标题 2050"/>
          <p:cNvSpPr>
            <a:spLocks noGrp="1"/>
          </p:cNvSpPr>
          <p:nvPr>
            <p:ph type="ctrTitle"/>
          </p:nvPr>
        </p:nvSpPr>
        <p:spPr>
          <a:xfrm>
            <a:off x="2844800" y="2206625"/>
            <a:ext cx="5903913" cy="1393825"/>
          </a:xfrm>
          <a:prstGeom prst="rect">
            <a:avLst/>
          </a:prstGeom>
          <a:noFill/>
          <a:ln w="9525">
            <a:noFill/>
          </a:ln>
        </p:spPr>
        <p:txBody>
          <a:bodyPr anchor="ctr"/>
          <a:lstStyle>
            <a:lvl1pPr lvl="0" algn="l">
              <a:defRPr sz="3600">
                <a:ea typeface="宋体" panose="02010600030101010101" pitchFamily="2" charset="-122"/>
              </a:defRPr>
            </a:lvl1pPr>
          </a:lstStyle>
          <a:p>
            <a:pPr lvl="0"/>
            <a:r>
              <a:rPr lang="zh-CN" altLang="en-US"/>
              <a:t>单击此处编辑母版标题样式</a:t>
            </a:r>
            <a:endParaRPr lang="zh-CN" altLang="en-US"/>
          </a:p>
        </p:txBody>
      </p:sp>
      <p:sp>
        <p:nvSpPr>
          <p:cNvPr id="2052" name="副标题 2051"/>
          <p:cNvSpPr>
            <a:spLocks noGrp="1"/>
          </p:cNvSpPr>
          <p:nvPr>
            <p:ph type="subTitle" idx="1"/>
          </p:nvPr>
        </p:nvSpPr>
        <p:spPr>
          <a:xfrm>
            <a:off x="2844800" y="3646488"/>
            <a:ext cx="5608638" cy="1223962"/>
          </a:xfrm>
          <a:prstGeom prst="rect">
            <a:avLst/>
          </a:prstGeom>
          <a:noFill/>
          <a:ln w="9525">
            <a:noFill/>
          </a:ln>
        </p:spPr>
        <p:txBody>
          <a:bodyPr anchor="t"/>
          <a:lstStyle>
            <a:lvl1pPr marL="0" lvl="0" indent="0" algn="r">
              <a:buNone/>
              <a:defRPr sz="3200">
                <a:ea typeface="宋体" panose="02010600030101010101" pitchFamily="2" charset="-122"/>
              </a:defRPr>
            </a:lvl1pPr>
            <a:lvl2pPr marL="457200" lvl="1" indent="0" algn="ctr">
              <a:buNone/>
              <a:defRPr sz="2800">
                <a:ea typeface="宋体" panose="02010600030101010101" pitchFamily="2" charset="-122"/>
              </a:defRPr>
            </a:lvl2pPr>
            <a:lvl3pPr marL="914400" lvl="2" indent="0" algn="ctr">
              <a:buNone/>
              <a:defRPr sz="2800">
                <a:ea typeface="宋体" panose="02010600030101010101" pitchFamily="2" charset="-122"/>
              </a:defRPr>
            </a:lvl3pPr>
            <a:lvl4pPr marL="1371600" lvl="3" indent="0" algn="ctr">
              <a:buNone/>
              <a:defRPr sz="2800">
                <a:ea typeface="宋体" panose="02010600030101010101" pitchFamily="2" charset="-122"/>
              </a:defRPr>
            </a:lvl4pPr>
            <a:lvl5pPr marL="1828800" lvl="4" indent="0" algn="ctr">
              <a:buNone/>
              <a:defRPr sz="2800">
                <a:ea typeface="宋体" panose="02010600030101010101" pitchFamily="2" charset="-122"/>
              </a:defRPr>
            </a:lvl5pPr>
          </a:lstStyle>
          <a:p>
            <a:pPr lvl="0"/>
            <a:r>
              <a:rPr lang="zh-CN" altLang="en-US"/>
              <a:t>单击此处编辑母版副标题样式</a:t>
            </a:r>
            <a:endParaRPr lang="zh-CN" altLang="en-US"/>
          </a:p>
        </p:txBody>
      </p:sp>
      <p:sp>
        <p:nvSpPr>
          <p:cNvPr id="2053" name="日期占位符 2052"/>
          <p:cNvSpPr>
            <a:spLocks noGrp="1"/>
          </p:cNvSpPr>
          <p:nvPr>
            <p:ph type="dt" sz="half" idx="2"/>
          </p:nvPr>
        </p:nvSpPr>
        <p:spPr>
          <a:xfrm>
            <a:off x="457200" y="6245225"/>
            <a:ext cx="2133600" cy="476250"/>
          </a:xfrm>
          <a:prstGeom prst="rect">
            <a:avLst/>
          </a:prstGeom>
          <a:noFill/>
          <a:ln w="9525">
            <a:noFill/>
          </a:ln>
        </p:spPr>
        <p:txBody>
          <a:bodyPr anchor="t"/>
          <a:lstStyle>
            <a:lvl1pPr>
              <a:defRPr sz="1400"/>
            </a:lvl1pPr>
          </a:lstStyle>
          <a:p>
            <a:endParaRPr lang="zh-CN" altLang="en-US">
              <a:latin typeface="Arial" panose="020B0604020202020204" pitchFamily="34" charset="0"/>
            </a:endParaRPr>
          </a:p>
        </p:txBody>
      </p:sp>
      <p:sp>
        <p:nvSpPr>
          <p:cNvPr id="2054" name="页脚占位符 2053"/>
          <p:cNvSpPr>
            <a:spLocks noGrp="1"/>
          </p:cNvSpPr>
          <p:nvPr>
            <p:ph type="ftr" sz="quarter" idx="3"/>
          </p:nvPr>
        </p:nvSpPr>
        <p:spPr>
          <a:xfrm>
            <a:off x="3124200" y="6245225"/>
            <a:ext cx="2895600" cy="476250"/>
          </a:xfrm>
          <a:prstGeom prst="rect">
            <a:avLst/>
          </a:prstGeom>
          <a:noFill/>
          <a:ln w="9525">
            <a:noFill/>
          </a:ln>
        </p:spPr>
        <p:txBody>
          <a:bodyPr anchor="t"/>
          <a:lstStyle>
            <a:lvl1pPr algn="ctr">
              <a:defRPr sz="1400"/>
            </a:lvl1pPr>
          </a:lstStyle>
          <a:p>
            <a:endParaRPr lang="zh-CN" altLang="en-US">
              <a:latin typeface="Arial" panose="020B0604020202020204" pitchFamily="34" charset="0"/>
            </a:endParaRPr>
          </a:p>
        </p:txBody>
      </p:sp>
      <p:sp>
        <p:nvSpPr>
          <p:cNvPr id="2055" name="灯片编号占位符 2054"/>
          <p:cNvSpPr>
            <a:spLocks noGrp="1"/>
          </p:cNvSpPr>
          <p:nvPr>
            <p:ph type="sldNum" sz="quarter" idx="4"/>
          </p:nvPr>
        </p:nvSpPr>
        <p:spPr>
          <a:xfrm>
            <a:off x="6553200" y="6245225"/>
            <a:ext cx="2133600" cy="476250"/>
          </a:xfrm>
          <a:prstGeom prst="rect">
            <a:avLst/>
          </a:prstGeom>
          <a:noFill/>
          <a:ln w="9525">
            <a:noFill/>
          </a:ln>
        </p:spPr>
        <p:txBody>
          <a:bodyPr anchor="t"/>
          <a:lstStyle>
            <a:lvl1pPr algn="r">
              <a:defRPr sz="1400"/>
            </a:lvl1pPr>
          </a:lstStyle>
          <a:p>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68313" y="1270000"/>
            <a:ext cx="4032504" cy="446405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65409" y="1270000"/>
            <a:ext cx="4032504" cy="446405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a:endParaRPr lang="zh-CN" altLang="en-US">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90081" y="2665379"/>
            <a:ext cx="3655181"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92704" y="2665379"/>
            <a:ext cx="3673182"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a:endParaRPr lang="zh-CN" altLang="en-US">
              <a:latin typeface="Arial" panose="020B0604020202020204" pitchFamily="34" charset="0"/>
            </a:endParaRPr>
          </a:p>
        </p:txBody>
      </p:sp>
      <p:sp>
        <p:nvSpPr>
          <p:cNvPr id="8" name="页脚占位符 7"/>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9" name="灯片编号占位符 8"/>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a:endParaRPr lang="zh-CN" altLang="en-US">
              <a:latin typeface="Arial" panose="020B0604020202020204" pitchFamily="34" charset="0"/>
            </a:endParaRPr>
          </a:p>
        </p:txBody>
      </p:sp>
      <p:sp>
        <p:nvSpPr>
          <p:cNvPr id="4" name="页脚占位符 3"/>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5" name="灯片编号占位符 4"/>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a:endParaRPr lang="zh-CN" altLang="en-US">
              <a:latin typeface="Arial" panose="020B0604020202020204" pitchFamily="34" charset="0"/>
            </a:endParaRPr>
          </a:p>
        </p:txBody>
      </p:sp>
      <p:sp>
        <p:nvSpPr>
          <p:cNvPr id="3" name="页脚占位符 2"/>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4" name="灯片编号占位符 3"/>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endParaRPr lang="zh-CN" altLang="en-US">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endParaRPr lang="zh-CN" altLang="en-US">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37735" y="406400"/>
            <a:ext cx="2060178" cy="532765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406400"/>
            <a:ext cx="6061104" cy="5327650"/>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showMasterPhAnim="0" showMasterSp="0">
  <p:cSld name="标题幻灯片">
    <p:bg>
      <p:bgPr>
        <a:solidFill>
          <a:schemeClr val="bg1">
            <a:alpha val="100000"/>
          </a:schemeClr>
        </a:solidFill>
        <a:effectLst/>
      </p:bgPr>
    </p:bg>
    <p:spTree>
      <p:nvGrpSpPr>
        <p:cNvPr id="1" name=""/>
        <p:cNvGrpSpPr/>
        <p:nvPr/>
      </p:nvGrpSpPr>
      <p:grpSpPr/>
      <p:pic>
        <p:nvPicPr>
          <p:cNvPr id="2050" name="图片 2049" descr="6副本"/>
          <p:cNvPicPr>
            <a:picLocks noChangeAspect="1"/>
          </p:cNvPicPr>
          <p:nvPr/>
        </p:nvPicPr>
        <p:blipFill>
          <a:blip r:embed="rId2"/>
          <a:stretch>
            <a:fillRect/>
          </a:stretch>
        </p:blipFill>
        <p:spPr>
          <a:xfrm>
            <a:off x="0" y="0"/>
            <a:ext cx="9144000" cy="6858000"/>
          </a:xfrm>
          <a:prstGeom prst="rect">
            <a:avLst/>
          </a:prstGeom>
          <a:noFill/>
          <a:ln w="9525">
            <a:noFill/>
          </a:ln>
        </p:spPr>
      </p:pic>
      <p:sp>
        <p:nvSpPr>
          <p:cNvPr id="2051" name="标题 2050"/>
          <p:cNvSpPr>
            <a:spLocks noGrp="1"/>
          </p:cNvSpPr>
          <p:nvPr>
            <p:ph type="ctrTitle"/>
          </p:nvPr>
        </p:nvSpPr>
        <p:spPr>
          <a:xfrm>
            <a:off x="2844800" y="2206625"/>
            <a:ext cx="5903913" cy="1393825"/>
          </a:xfrm>
          <a:prstGeom prst="rect">
            <a:avLst/>
          </a:prstGeom>
          <a:noFill/>
          <a:ln w="9525">
            <a:noFill/>
          </a:ln>
        </p:spPr>
        <p:txBody>
          <a:bodyPr anchor="ctr"/>
          <a:lstStyle>
            <a:lvl1pPr lvl="0" algn="l">
              <a:defRPr sz="3600">
                <a:ea typeface="宋体" panose="02010600030101010101" pitchFamily="2" charset="-122"/>
              </a:defRPr>
            </a:lvl1pPr>
          </a:lstStyle>
          <a:p>
            <a:pPr lvl="0"/>
            <a:r>
              <a:rPr lang="zh-CN" altLang="en-US"/>
              <a:t>单击此处编辑母版标题样式</a:t>
            </a:r>
            <a:endParaRPr lang="zh-CN" altLang="en-US"/>
          </a:p>
        </p:txBody>
      </p:sp>
      <p:sp>
        <p:nvSpPr>
          <p:cNvPr id="2052" name="副标题 2051"/>
          <p:cNvSpPr>
            <a:spLocks noGrp="1"/>
          </p:cNvSpPr>
          <p:nvPr>
            <p:ph type="subTitle" idx="1"/>
          </p:nvPr>
        </p:nvSpPr>
        <p:spPr>
          <a:xfrm>
            <a:off x="2844800" y="3646488"/>
            <a:ext cx="5608638" cy="1223962"/>
          </a:xfrm>
          <a:prstGeom prst="rect">
            <a:avLst/>
          </a:prstGeom>
          <a:noFill/>
          <a:ln w="9525">
            <a:noFill/>
          </a:ln>
        </p:spPr>
        <p:txBody>
          <a:bodyPr anchor="t"/>
          <a:lstStyle>
            <a:lvl1pPr marL="0" lvl="0" indent="0" algn="r">
              <a:buNone/>
              <a:defRPr sz="3200">
                <a:ea typeface="宋体" panose="02010600030101010101" pitchFamily="2" charset="-122"/>
              </a:defRPr>
            </a:lvl1pPr>
            <a:lvl2pPr marL="457200" lvl="1" indent="0" algn="ctr">
              <a:buNone/>
              <a:defRPr sz="2800">
                <a:ea typeface="宋体" panose="02010600030101010101" pitchFamily="2" charset="-122"/>
              </a:defRPr>
            </a:lvl2pPr>
            <a:lvl3pPr marL="914400" lvl="2" indent="0" algn="ctr">
              <a:buNone/>
              <a:defRPr sz="2800">
                <a:ea typeface="宋体" panose="02010600030101010101" pitchFamily="2" charset="-122"/>
              </a:defRPr>
            </a:lvl3pPr>
            <a:lvl4pPr marL="1371600" lvl="3" indent="0" algn="ctr">
              <a:buNone/>
              <a:defRPr sz="2800">
                <a:ea typeface="宋体" panose="02010600030101010101" pitchFamily="2" charset="-122"/>
              </a:defRPr>
            </a:lvl4pPr>
            <a:lvl5pPr marL="1828800" lvl="4" indent="0" algn="ctr">
              <a:buNone/>
              <a:defRPr sz="2800">
                <a:ea typeface="宋体" panose="02010600030101010101" pitchFamily="2" charset="-122"/>
              </a:defRPr>
            </a:lvl5pPr>
          </a:lstStyle>
          <a:p>
            <a:pPr lvl="0"/>
            <a:r>
              <a:rPr lang="zh-CN" altLang="en-US"/>
              <a:t>单击此处编辑母版副标题样式</a:t>
            </a:r>
            <a:endParaRPr lang="zh-CN" altLang="en-US"/>
          </a:p>
        </p:txBody>
      </p:sp>
      <p:sp>
        <p:nvSpPr>
          <p:cNvPr id="2053" name="日期占位符 2052"/>
          <p:cNvSpPr>
            <a:spLocks noGrp="1"/>
          </p:cNvSpPr>
          <p:nvPr>
            <p:ph type="dt" sz="half" idx="2"/>
          </p:nvPr>
        </p:nvSpPr>
        <p:spPr>
          <a:xfrm>
            <a:off x="457200" y="6245225"/>
            <a:ext cx="2133600" cy="476250"/>
          </a:xfrm>
          <a:prstGeom prst="rect">
            <a:avLst/>
          </a:prstGeom>
          <a:noFill/>
          <a:ln w="9525">
            <a:noFill/>
          </a:ln>
        </p:spPr>
        <p:txBody>
          <a:bodyPr anchor="t"/>
          <a:lstStyle>
            <a:lvl1pPr>
              <a:defRPr sz="1400"/>
            </a:lvl1pPr>
          </a:lstStyle>
          <a:p>
            <a:endParaRPr lang="zh-CN" altLang="en-US">
              <a:latin typeface="Arial" panose="020B0604020202020204" pitchFamily="34" charset="0"/>
            </a:endParaRPr>
          </a:p>
        </p:txBody>
      </p:sp>
      <p:sp>
        <p:nvSpPr>
          <p:cNvPr id="2054" name="页脚占位符 2053"/>
          <p:cNvSpPr>
            <a:spLocks noGrp="1"/>
          </p:cNvSpPr>
          <p:nvPr>
            <p:ph type="ftr" sz="quarter" idx="3"/>
          </p:nvPr>
        </p:nvSpPr>
        <p:spPr>
          <a:xfrm>
            <a:off x="3124200" y="6245225"/>
            <a:ext cx="2895600" cy="476250"/>
          </a:xfrm>
          <a:prstGeom prst="rect">
            <a:avLst/>
          </a:prstGeom>
          <a:noFill/>
          <a:ln w="9525">
            <a:noFill/>
          </a:ln>
        </p:spPr>
        <p:txBody>
          <a:bodyPr anchor="t"/>
          <a:lstStyle>
            <a:lvl1pPr algn="ctr">
              <a:defRPr sz="1400"/>
            </a:lvl1pPr>
          </a:lstStyle>
          <a:p>
            <a:endParaRPr lang="zh-CN" altLang="en-US">
              <a:latin typeface="Arial" panose="020B0604020202020204" pitchFamily="34" charset="0"/>
            </a:endParaRPr>
          </a:p>
        </p:txBody>
      </p:sp>
      <p:sp>
        <p:nvSpPr>
          <p:cNvPr id="2055" name="灯片编号占位符 2054"/>
          <p:cNvSpPr>
            <a:spLocks noGrp="1"/>
          </p:cNvSpPr>
          <p:nvPr>
            <p:ph type="sldNum" sz="quarter" idx="4"/>
          </p:nvPr>
        </p:nvSpPr>
        <p:spPr>
          <a:xfrm>
            <a:off x="6553200" y="6245225"/>
            <a:ext cx="2133600" cy="476250"/>
          </a:xfrm>
          <a:prstGeom prst="rect">
            <a:avLst/>
          </a:prstGeom>
          <a:noFill/>
          <a:ln w="9525">
            <a:noFill/>
          </a:ln>
        </p:spPr>
        <p:txBody>
          <a:bodyPr anchor="t"/>
          <a:lstStyle>
            <a:lvl1pPr algn="r">
              <a:defRPr sz="1400"/>
            </a:lvl1pPr>
          </a:lstStyle>
          <a:p>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68313" y="1270000"/>
            <a:ext cx="4032504" cy="446405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65409" y="1270000"/>
            <a:ext cx="4032504" cy="446405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a:endParaRPr lang="zh-CN" altLang="en-US">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90081" y="2665379"/>
            <a:ext cx="3655181"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92704" y="2665379"/>
            <a:ext cx="3673182"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a:endParaRPr lang="zh-CN" altLang="en-US">
              <a:latin typeface="Arial" panose="020B0604020202020204" pitchFamily="34" charset="0"/>
            </a:endParaRPr>
          </a:p>
        </p:txBody>
      </p:sp>
      <p:sp>
        <p:nvSpPr>
          <p:cNvPr id="8" name="页脚占位符 7"/>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9" name="灯片编号占位符 8"/>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a:endParaRPr lang="zh-CN" altLang="en-US">
              <a:latin typeface="Arial" panose="020B0604020202020204" pitchFamily="34" charset="0"/>
            </a:endParaRPr>
          </a:p>
        </p:txBody>
      </p:sp>
      <p:sp>
        <p:nvSpPr>
          <p:cNvPr id="4" name="页脚占位符 3"/>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5" name="灯片编号占位符 4"/>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a:endParaRPr lang="zh-CN" altLang="en-US">
              <a:latin typeface="Arial" panose="020B0604020202020204" pitchFamily="34" charset="0"/>
            </a:endParaRPr>
          </a:p>
        </p:txBody>
      </p:sp>
      <p:sp>
        <p:nvSpPr>
          <p:cNvPr id="3" name="页脚占位符 2"/>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4" name="灯片编号占位符 3"/>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hf sldNum="0"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endParaRPr lang="zh-CN" altLang="en-US">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hf sldNum="0"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endParaRPr lang="zh-CN" altLang="en-US">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hf sldNum="0"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hf sldNum="0"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37735" y="406400"/>
            <a:ext cx="2060178" cy="532765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406400"/>
            <a:ext cx="6061104" cy="5327650"/>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hf sldNum="0"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a:endParaRPr lang="zh-CN" altLang="en-US">
              <a:latin typeface="Arial" panose="020B0604020202020204" pitchFamily="34" charset="0"/>
            </a:endParaRPr>
          </a:p>
        </p:txBody>
      </p:sp>
      <p:sp>
        <p:nvSpPr>
          <p:cNvPr id="4" name="页脚占位符 3"/>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5" name="灯片编号占位符 4"/>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174750"/>
            <a:ext cx="4032504" cy="495300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54296" y="1174750"/>
            <a:ext cx="4032504" cy="495300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a:endParaRPr lang="zh-CN" altLang="en-US">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90081" y="2665379"/>
            <a:ext cx="3655181"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92704" y="2665379"/>
            <a:ext cx="3673182"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a:endParaRPr lang="zh-CN" altLang="en-US">
              <a:latin typeface="Arial" panose="020B0604020202020204" pitchFamily="34" charset="0"/>
            </a:endParaRPr>
          </a:p>
        </p:txBody>
      </p:sp>
      <p:sp>
        <p:nvSpPr>
          <p:cNvPr id="8" name="页脚占位符 7"/>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9" name="灯片编号占位符 8"/>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a:endParaRPr lang="zh-CN" altLang="en-US">
              <a:latin typeface="Arial" panose="020B0604020202020204" pitchFamily="34" charset="0"/>
            </a:endParaRPr>
          </a:p>
        </p:txBody>
      </p:sp>
      <p:sp>
        <p:nvSpPr>
          <p:cNvPr id="4" name="页脚占位符 3"/>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5" name="灯片编号占位符 4"/>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a:endParaRPr lang="zh-CN" altLang="en-US">
              <a:latin typeface="Arial" panose="020B0604020202020204" pitchFamily="34" charset="0"/>
            </a:endParaRPr>
          </a:p>
        </p:txBody>
      </p:sp>
      <p:sp>
        <p:nvSpPr>
          <p:cNvPr id="3" name="页脚占位符 2"/>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4" name="灯片编号占位符 3"/>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endParaRPr lang="zh-CN" altLang="en-US">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endParaRPr lang="zh-CN" altLang="en-US">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2.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3" Type="http://schemas.openxmlformats.org/officeDocument/2006/relationships/theme" Target="../theme/theme2.xml"/><Relationship Id="rId12" Type="http://schemas.openxmlformats.org/officeDocument/2006/relationships/image" Target="../media/image4.jpeg"/><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4" Type="http://schemas.openxmlformats.org/officeDocument/2006/relationships/theme" Target="../theme/theme3.xml"/><Relationship Id="rId13" Type="http://schemas.openxmlformats.org/officeDocument/2006/relationships/image" Target="../media/image4.jpeg"/><Relationship Id="rId12" Type="http://schemas.openxmlformats.org/officeDocument/2006/relationships/slideLayout" Target="../slideLayouts/slideLayout34.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p:pic>
        <p:nvPicPr>
          <p:cNvPr id="1026" name="Picture 2"/>
          <p:cNvPicPr>
            <a:picLocks noChangeAspect="1"/>
          </p:cNvPicPr>
          <p:nvPr/>
        </p:nvPicPr>
        <p:blipFill>
          <a:blip r:embed="rId12"/>
          <a:stretch>
            <a:fillRect/>
          </a:stretch>
        </p:blipFill>
        <p:spPr>
          <a:xfrm>
            <a:off x="0" y="0"/>
            <a:ext cx="9144000" cy="6858000"/>
          </a:xfrm>
          <a:prstGeom prst="rect">
            <a:avLst/>
          </a:prstGeom>
          <a:noFill/>
          <a:ln w="9525">
            <a:noFill/>
          </a:ln>
        </p:spPr>
      </p:pic>
      <p:sp>
        <p:nvSpPr>
          <p:cNvPr id="1027" name="标题 1026"/>
          <p:cNvSpPr>
            <a:spLocks noGrp="1"/>
          </p:cNvSpPr>
          <p:nvPr>
            <p:ph type="title"/>
          </p:nvPr>
        </p:nvSpPr>
        <p:spPr>
          <a:xfrm>
            <a:off x="457200" y="274638"/>
            <a:ext cx="8229600" cy="806450"/>
          </a:xfrm>
          <a:prstGeom prst="rect">
            <a:avLst/>
          </a:prstGeom>
          <a:noFill/>
          <a:ln w="9525">
            <a:noFill/>
          </a:ln>
        </p:spPr>
        <p:txBody>
          <a:bodyPr anchor="ctr"/>
          <a:p>
            <a:pPr lvl="0"/>
            <a:r>
              <a:rPr lang="zh-CN" altLang="en-US"/>
              <a:t>单击此处编辑母版标题样式</a:t>
            </a:r>
            <a:endParaRPr lang="zh-CN" altLang="en-US"/>
          </a:p>
        </p:txBody>
      </p:sp>
      <p:sp>
        <p:nvSpPr>
          <p:cNvPr id="1028" name="文本占位符 1027"/>
          <p:cNvSpPr>
            <a:spLocks noGrp="1"/>
          </p:cNvSpPr>
          <p:nvPr>
            <p:ph type="body" idx="1"/>
          </p:nvPr>
        </p:nvSpPr>
        <p:spPr>
          <a:xfrm>
            <a:off x="457200" y="1174750"/>
            <a:ext cx="8229600" cy="4953000"/>
          </a:xfrm>
          <a:prstGeom prst="rect">
            <a:avLst/>
          </a:prstGeom>
          <a:noFill/>
          <a:ln w="9525">
            <a:noFill/>
          </a:ln>
        </p:spPr>
        <p:txBody>
          <a:bodyP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29" name="日期占位符 1028"/>
          <p:cNvSpPr>
            <a:spLocks noGrp="1"/>
          </p:cNvSpPr>
          <p:nvPr>
            <p:ph type="dt" sz="half" idx="2"/>
          </p:nvPr>
        </p:nvSpPr>
        <p:spPr>
          <a:xfrm>
            <a:off x="457200" y="6245225"/>
            <a:ext cx="2133600" cy="476250"/>
          </a:xfrm>
          <a:prstGeom prst="rect">
            <a:avLst/>
          </a:prstGeom>
          <a:noFill/>
          <a:ln w="9525">
            <a:noFill/>
          </a:ln>
        </p:spPr>
        <p:txBody>
          <a:bodyPr/>
          <a:lstStyle>
            <a:lvl1pPr>
              <a:defRPr sz="1400"/>
            </a:lvl1pPr>
          </a:lstStyle>
          <a:p>
            <a:pPr lvl="0"/>
            <a:endParaRPr lang="zh-CN" altLang="en-US">
              <a:latin typeface="Arial" panose="020B0604020202020204" pitchFamily="34" charset="0"/>
            </a:endParaRPr>
          </a:p>
        </p:txBody>
      </p:sp>
      <p:sp>
        <p:nvSpPr>
          <p:cNvPr id="1030" name="页脚占位符 1029"/>
          <p:cNvSpPr>
            <a:spLocks noGrp="1"/>
          </p:cNvSpPr>
          <p:nvPr>
            <p:ph type="ftr" sz="quarter" idx="3"/>
          </p:nvPr>
        </p:nvSpPr>
        <p:spPr>
          <a:xfrm>
            <a:off x="3124200" y="6245225"/>
            <a:ext cx="2895600" cy="476250"/>
          </a:xfrm>
          <a:prstGeom prst="rect">
            <a:avLst/>
          </a:prstGeom>
          <a:noFill/>
          <a:ln w="9525">
            <a:noFill/>
          </a:ln>
        </p:spPr>
        <p:txBody>
          <a:bodyPr/>
          <a:lstStyle>
            <a:lvl1pPr algn="ctr">
              <a:defRPr sz="1400"/>
            </a:lvl1pPr>
          </a:lstStyle>
          <a:p>
            <a:pPr lvl="0"/>
            <a:endParaRPr lang="zh-CN" altLang="en-US">
              <a:latin typeface="Arial" panose="020B0604020202020204" pitchFamily="34" charset="0"/>
            </a:endParaRPr>
          </a:p>
        </p:txBody>
      </p:sp>
      <p:sp>
        <p:nvSpPr>
          <p:cNvPr id="1031" name="灯片编号占位符 1030"/>
          <p:cNvSpPr>
            <a:spLocks noGrp="1"/>
          </p:cNvSpPr>
          <p:nvPr>
            <p:ph type="sldNum" sz="quarter" idx="4"/>
          </p:nvPr>
        </p:nvSpPr>
        <p:spPr>
          <a:xfrm>
            <a:off x="6553200" y="6245225"/>
            <a:ext cx="2133600" cy="476250"/>
          </a:xfrm>
          <a:prstGeom prst="rect">
            <a:avLst/>
          </a:prstGeom>
          <a:noFill/>
          <a:ln w="9525">
            <a:noFill/>
          </a:ln>
        </p:spPr>
        <p:txBody>
          <a:bodyPr/>
          <a:lstStyle>
            <a:lvl1pPr algn="r">
              <a:defRPr sz="1400"/>
            </a:lvl1p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marL="0" lvl="0" indent="0" algn="l" defTabSz="914400" eaLnBrk="1" fontAlgn="base" latinLnBrk="0" hangingPunct="1">
        <a:lnSpc>
          <a:spcPct val="100000"/>
        </a:lnSpc>
        <a:spcBef>
          <a:spcPct val="0"/>
        </a:spcBef>
        <a:spcAft>
          <a:spcPct val="0"/>
        </a:spcAft>
        <a:buNone/>
        <a:defRPr sz="36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p:pic>
        <p:nvPicPr>
          <p:cNvPr id="1026" name="图片 1025" descr="6-6副本"/>
          <p:cNvPicPr>
            <a:picLocks noChangeAspect="1"/>
          </p:cNvPicPr>
          <p:nvPr/>
        </p:nvPicPr>
        <p:blipFill>
          <a:blip r:embed="rId12"/>
          <a:stretch>
            <a:fillRect/>
          </a:stretch>
        </p:blipFill>
        <p:spPr>
          <a:xfrm>
            <a:off x="0" y="0"/>
            <a:ext cx="9144000" cy="6858000"/>
          </a:xfrm>
          <a:prstGeom prst="rect">
            <a:avLst/>
          </a:prstGeom>
          <a:noFill/>
          <a:ln w="9525">
            <a:noFill/>
          </a:ln>
        </p:spPr>
      </p:pic>
      <p:sp>
        <p:nvSpPr>
          <p:cNvPr id="1027" name="标题 1026"/>
          <p:cNvSpPr>
            <a:spLocks noGrp="1"/>
          </p:cNvSpPr>
          <p:nvPr>
            <p:ph type="title"/>
          </p:nvPr>
        </p:nvSpPr>
        <p:spPr>
          <a:xfrm>
            <a:off x="457200" y="406400"/>
            <a:ext cx="8229600" cy="790575"/>
          </a:xfrm>
          <a:prstGeom prst="rect">
            <a:avLst/>
          </a:prstGeom>
          <a:noFill/>
          <a:ln w="9525">
            <a:noFill/>
          </a:ln>
        </p:spPr>
        <p:txBody>
          <a:bodyPr anchor="ctr"/>
          <a:p>
            <a:pPr lvl="0"/>
            <a:r>
              <a:rPr lang="zh-CN" altLang="en-US"/>
              <a:t>单击此处编辑母版标题样式</a:t>
            </a:r>
            <a:endParaRPr lang="zh-CN" altLang="en-US"/>
          </a:p>
        </p:txBody>
      </p:sp>
      <p:sp>
        <p:nvSpPr>
          <p:cNvPr id="1028" name="文本占位符 1027"/>
          <p:cNvSpPr>
            <a:spLocks noGrp="1"/>
          </p:cNvSpPr>
          <p:nvPr>
            <p:ph type="body" idx="1"/>
          </p:nvPr>
        </p:nvSpPr>
        <p:spPr>
          <a:xfrm>
            <a:off x="468313" y="1270000"/>
            <a:ext cx="8229600" cy="4464050"/>
          </a:xfrm>
          <a:prstGeom prst="rect">
            <a:avLst/>
          </a:prstGeom>
          <a:noFill/>
          <a:ln w="9525">
            <a:noFill/>
          </a:ln>
        </p:spPr>
        <p:txBody>
          <a:bodyP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29" name="日期占位符 1028"/>
          <p:cNvSpPr>
            <a:spLocks noGrp="1"/>
          </p:cNvSpPr>
          <p:nvPr>
            <p:ph type="dt" sz="half" idx="2"/>
          </p:nvPr>
        </p:nvSpPr>
        <p:spPr>
          <a:xfrm>
            <a:off x="457200" y="6245225"/>
            <a:ext cx="2133600" cy="476250"/>
          </a:xfrm>
          <a:prstGeom prst="rect">
            <a:avLst/>
          </a:prstGeom>
          <a:noFill/>
          <a:ln w="9525">
            <a:noFill/>
          </a:ln>
        </p:spPr>
        <p:txBody>
          <a:bodyPr/>
          <a:lstStyle>
            <a:lvl1pPr>
              <a:defRPr sz="1400"/>
            </a:lvl1pPr>
          </a:lstStyle>
          <a:p>
            <a:pPr lvl="0"/>
            <a:endParaRPr lang="zh-CN" altLang="en-US">
              <a:latin typeface="Arial" panose="020B0604020202020204" pitchFamily="34" charset="0"/>
            </a:endParaRPr>
          </a:p>
        </p:txBody>
      </p:sp>
      <p:sp>
        <p:nvSpPr>
          <p:cNvPr id="1030" name="页脚占位符 1029"/>
          <p:cNvSpPr>
            <a:spLocks noGrp="1"/>
          </p:cNvSpPr>
          <p:nvPr>
            <p:ph type="ftr" sz="quarter" idx="3"/>
          </p:nvPr>
        </p:nvSpPr>
        <p:spPr>
          <a:xfrm>
            <a:off x="3124200" y="6245225"/>
            <a:ext cx="2895600" cy="476250"/>
          </a:xfrm>
          <a:prstGeom prst="rect">
            <a:avLst/>
          </a:prstGeom>
          <a:noFill/>
          <a:ln w="9525">
            <a:noFill/>
          </a:ln>
        </p:spPr>
        <p:txBody>
          <a:bodyPr/>
          <a:lstStyle>
            <a:lvl1pPr algn="ctr">
              <a:defRPr sz="1400"/>
            </a:lvl1pPr>
          </a:lstStyle>
          <a:p>
            <a:pPr lvl="0"/>
            <a:endParaRPr lang="zh-CN" altLang="en-US">
              <a:latin typeface="Arial" panose="020B0604020202020204" pitchFamily="34" charset="0"/>
            </a:endParaRPr>
          </a:p>
        </p:txBody>
      </p:sp>
      <p:sp>
        <p:nvSpPr>
          <p:cNvPr id="1031" name="灯片编号占位符 1030"/>
          <p:cNvSpPr>
            <a:spLocks noGrp="1"/>
          </p:cNvSpPr>
          <p:nvPr>
            <p:ph type="sldNum" sz="quarter" idx="4"/>
          </p:nvPr>
        </p:nvSpPr>
        <p:spPr>
          <a:xfrm>
            <a:off x="6553200" y="6245225"/>
            <a:ext cx="2133600" cy="476250"/>
          </a:xfrm>
          <a:prstGeom prst="rect">
            <a:avLst/>
          </a:prstGeom>
          <a:noFill/>
          <a:ln w="9525">
            <a:noFill/>
          </a:ln>
        </p:spPr>
        <p:txBody>
          <a:bodyPr/>
          <a:lstStyle>
            <a:lvl1pPr algn="r">
              <a:defRPr sz="1400"/>
            </a:lvl1p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marL="0" lvl="0" indent="0" algn="l" defTabSz="914400" eaLnBrk="1" fontAlgn="base" latinLnBrk="0" hangingPunct="1">
        <a:lnSpc>
          <a:spcPct val="100000"/>
        </a:lnSpc>
        <a:spcBef>
          <a:spcPct val="0"/>
        </a:spcBef>
        <a:spcAft>
          <a:spcPct val="0"/>
        </a:spcAft>
        <a:buNone/>
        <a:defRPr sz="36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18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16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16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16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16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16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16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p:pic>
        <p:nvPicPr>
          <p:cNvPr id="1026" name="图片 1025" descr="6-6副本"/>
          <p:cNvPicPr>
            <a:picLocks noChangeAspect="1"/>
          </p:cNvPicPr>
          <p:nvPr/>
        </p:nvPicPr>
        <p:blipFill>
          <a:blip r:embed="rId13"/>
          <a:stretch>
            <a:fillRect/>
          </a:stretch>
        </p:blipFill>
        <p:spPr>
          <a:xfrm>
            <a:off x="0" y="0"/>
            <a:ext cx="9144000" cy="6858000"/>
          </a:xfrm>
          <a:prstGeom prst="rect">
            <a:avLst/>
          </a:prstGeom>
          <a:noFill/>
          <a:ln w="9525">
            <a:noFill/>
          </a:ln>
        </p:spPr>
      </p:pic>
      <p:sp>
        <p:nvSpPr>
          <p:cNvPr id="1027" name="标题 1026"/>
          <p:cNvSpPr>
            <a:spLocks noGrp="1"/>
          </p:cNvSpPr>
          <p:nvPr>
            <p:ph type="title"/>
          </p:nvPr>
        </p:nvSpPr>
        <p:spPr>
          <a:xfrm>
            <a:off x="457200" y="406400"/>
            <a:ext cx="8229600" cy="790575"/>
          </a:xfrm>
          <a:prstGeom prst="rect">
            <a:avLst/>
          </a:prstGeom>
          <a:noFill/>
          <a:ln w="9525">
            <a:noFill/>
          </a:ln>
        </p:spPr>
        <p:txBody>
          <a:bodyPr anchor="ctr"/>
          <a:p>
            <a:pPr lvl="0"/>
            <a:r>
              <a:rPr lang="zh-CN" altLang="en-US"/>
              <a:t>单击此处编辑母版标题样式</a:t>
            </a:r>
            <a:endParaRPr lang="zh-CN" altLang="en-US"/>
          </a:p>
        </p:txBody>
      </p:sp>
      <p:sp>
        <p:nvSpPr>
          <p:cNvPr id="1028" name="文本占位符 1027"/>
          <p:cNvSpPr>
            <a:spLocks noGrp="1"/>
          </p:cNvSpPr>
          <p:nvPr>
            <p:ph type="body" idx="1"/>
          </p:nvPr>
        </p:nvSpPr>
        <p:spPr>
          <a:xfrm>
            <a:off x="468313" y="1270000"/>
            <a:ext cx="8229600" cy="4464050"/>
          </a:xfrm>
          <a:prstGeom prst="rect">
            <a:avLst/>
          </a:prstGeom>
          <a:noFill/>
          <a:ln w="9525">
            <a:noFill/>
          </a:ln>
        </p:spPr>
        <p:txBody>
          <a:bodyP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29" name="日期占位符 1028"/>
          <p:cNvSpPr>
            <a:spLocks noGrp="1"/>
          </p:cNvSpPr>
          <p:nvPr>
            <p:ph type="dt" sz="half" idx="2"/>
          </p:nvPr>
        </p:nvSpPr>
        <p:spPr>
          <a:xfrm>
            <a:off x="457200" y="6245225"/>
            <a:ext cx="2133600" cy="476250"/>
          </a:xfrm>
          <a:prstGeom prst="rect">
            <a:avLst/>
          </a:prstGeom>
          <a:noFill/>
          <a:ln w="9525">
            <a:noFill/>
          </a:ln>
        </p:spPr>
        <p:txBody>
          <a:bodyPr/>
          <a:lstStyle>
            <a:lvl1pPr>
              <a:defRPr sz="1400"/>
            </a:lvl1pPr>
          </a:lstStyle>
          <a:p>
            <a:pPr lvl="0"/>
            <a:endParaRPr lang="zh-CN" altLang="en-US">
              <a:latin typeface="Arial" panose="020B0604020202020204" pitchFamily="34" charset="0"/>
            </a:endParaRPr>
          </a:p>
        </p:txBody>
      </p:sp>
      <p:sp>
        <p:nvSpPr>
          <p:cNvPr id="1030" name="页脚占位符 1029"/>
          <p:cNvSpPr>
            <a:spLocks noGrp="1"/>
          </p:cNvSpPr>
          <p:nvPr>
            <p:ph type="ftr" sz="quarter" idx="3"/>
          </p:nvPr>
        </p:nvSpPr>
        <p:spPr>
          <a:xfrm>
            <a:off x="3124200" y="6245225"/>
            <a:ext cx="2895600" cy="476250"/>
          </a:xfrm>
          <a:prstGeom prst="rect">
            <a:avLst/>
          </a:prstGeom>
          <a:noFill/>
          <a:ln w="9525">
            <a:noFill/>
          </a:ln>
        </p:spPr>
        <p:txBody>
          <a:bodyPr/>
          <a:lstStyle>
            <a:lvl1pPr algn="ctr">
              <a:defRPr sz="1400"/>
            </a:lvl1pPr>
          </a:lstStyle>
          <a:p>
            <a:pPr lvl="0"/>
            <a:endParaRPr lang="zh-CN" altLang="en-US">
              <a:latin typeface="Arial" panose="020B0604020202020204" pitchFamily="34" charset="0"/>
            </a:endParaRPr>
          </a:p>
        </p:txBody>
      </p:sp>
      <p:sp>
        <p:nvSpPr>
          <p:cNvPr id="1031" name="灯片编号占位符 1030"/>
          <p:cNvSpPr>
            <a:spLocks noGrp="1"/>
          </p:cNvSpPr>
          <p:nvPr>
            <p:ph type="sldNum" sz="quarter" idx="4"/>
          </p:nvPr>
        </p:nvSpPr>
        <p:spPr>
          <a:xfrm>
            <a:off x="6553200" y="6245225"/>
            <a:ext cx="2133600" cy="476250"/>
          </a:xfrm>
          <a:prstGeom prst="rect">
            <a:avLst/>
          </a:prstGeom>
          <a:noFill/>
          <a:ln w="9525">
            <a:noFill/>
          </a:ln>
        </p:spPr>
        <p:txBody>
          <a:bodyPr/>
          <a:lstStyle>
            <a:lvl1pPr algn="r">
              <a:defRPr sz="1400"/>
            </a:lvl1p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sldNum="0" hdr="0" ftr="0" dt="0"/>
  <p:txStyles>
    <p:titleStyle>
      <a:lvl1pPr marL="0" lvl="0" indent="0" algn="l" defTabSz="914400" eaLnBrk="1" fontAlgn="base" latinLnBrk="0" hangingPunct="1">
        <a:lnSpc>
          <a:spcPct val="100000"/>
        </a:lnSpc>
        <a:spcBef>
          <a:spcPct val="0"/>
        </a:spcBef>
        <a:spcAft>
          <a:spcPct val="0"/>
        </a:spcAft>
        <a:buNone/>
        <a:defRPr sz="36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18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16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16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16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16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16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16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6.png"/><Relationship Id="rId1"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image" Target="../media/image12.png"/><Relationship Id="rId1" Type="http://schemas.openxmlformats.org/officeDocument/2006/relationships/image" Target="../media/image9.pn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29.xml"/><Relationship Id="rId2" Type="http://schemas.openxmlformats.org/officeDocument/2006/relationships/image" Target="../media/image9.png"/><Relationship Id="rId1"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image" Target="../media/image8.png"/><Relationship Id="rId1" Type="http://schemas.openxmlformats.org/officeDocument/2006/relationships/image" Target="../media/image7.jpeg"/></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29.xml"/><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jpeg"/></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29.xml"/><Relationship Id="rId4" Type="http://schemas.openxmlformats.org/officeDocument/2006/relationships/image" Target="../media/image17.png"/><Relationship Id="rId3" Type="http://schemas.openxmlformats.org/officeDocument/2006/relationships/image" Target="../media/image16.png"/><Relationship Id="rId2" Type="http://schemas.openxmlformats.org/officeDocument/2006/relationships/image" Target="../media/image9.png"/><Relationship Id="rId1" Type="http://schemas.openxmlformats.org/officeDocument/2006/relationships/image" Target="../media/image13.jpeg"/></Relationships>
</file>

<file path=ppt/slides/_rels/slide15.xml.rels><?xml version="1.0" encoding="UTF-8" standalone="yes"?>
<Relationships xmlns="http://schemas.openxmlformats.org/package/2006/relationships"><Relationship Id="rId6" Type="http://schemas.openxmlformats.org/officeDocument/2006/relationships/slideLayout" Target="../slideLayouts/slideLayout29.xml"/><Relationship Id="rId5" Type="http://schemas.openxmlformats.org/officeDocument/2006/relationships/image" Target="../media/image18.png"/><Relationship Id="rId4" Type="http://schemas.openxmlformats.org/officeDocument/2006/relationships/image" Target="../media/image17.png"/><Relationship Id="rId3" Type="http://schemas.openxmlformats.org/officeDocument/2006/relationships/image" Target="../media/image16.png"/><Relationship Id="rId2" Type="http://schemas.openxmlformats.org/officeDocument/2006/relationships/image" Target="../media/image9.png"/><Relationship Id="rId1" Type="http://schemas.openxmlformats.org/officeDocument/2006/relationships/image" Target="../media/image13.jpeg"/></Relationships>
</file>

<file path=ppt/slides/_rels/slide16.xml.rels><?xml version="1.0" encoding="UTF-8" standalone="yes"?>
<Relationships xmlns="http://schemas.openxmlformats.org/package/2006/relationships"><Relationship Id="rId5" Type="http://schemas.openxmlformats.org/officeDocument/2006/relationships/slideLayout" Target="../slideLayouts/slideLayout29.xml"/><Relationship Id="rId4" Type="http://schemas.openxmlformats.org/officeDocument/2006/relationships/image" Target="../media/image17.png"/><Relationship Id="rId3" Type="http://schemas.openxmlformats.org/officeDocument/2006/relationships/image" Target="../media/image16.png"/><Relationship Id="rId2" Type="http://schemas.openxmlformats.org/officeDocument/2006/relationships/image" Target="../media/image9.png"/><Relationship Id="rId1" Type="http://schemas.openxmlformats.org/officeDocument/2006/relationships/image" Target="../media/image13.jpeg"/></Relationships>
</file>

<file path=ppt/slides/_rels/slide17.xml.rels><?xml version="1.0" encoding="UTF-8" standalone="yes"?>
<Relationships xmlns="http://schemas.openxmlformats.org/package/2006/relationships"><Relationship Id="rId5" Type="http://schemas.openxmlformats.org/officeDocument/2006/relationships/slideLayout" Target="../slideLayouts/slideLayout29.xml"/><Relationship Id="rId4" Type="http://schemas.openxmlformats.org/officeDocument/2006/relationships/image" Target="../media/image17.png"/><Relationship Id="rId3" Type="http://schemas.openxmlformats.org/officeDocument/2006/relationships/image" Target="../media/image16.png"/><Relationship Id="rId2" Type="http://schemas.openxmlformats.org/officeDocument/2006/relationships/image" Target="../media/image9.png"/><Relationship Id="rId1" Type="http://schemas.openxmlformats.org/officeDocument/2006/relationships/image" Target="../media/image13.jpeg"/></Relationships>
</file>

<file path=ppt/slides/_rels/slide18.xml.rels><?xml version="1.0" encoding="UTF-8" standalone="yes"?>
<Relationships xmlns="http://schemas.openxmlformats.org/package/2006/relationships"><Relationship Id="rId5" Type="http://schemas.openxmlformats.org/officeDocument/2006/relationships/slideLayout" Target="../slideLayouts/slideLayout29.xml"/><Relationship Id="rId4" Type="http://schemas.openxmlformats.org/officeDocument/2006/relationships/image" Target="../media/image17.png"/><Relationship Id="rId3" Type="http://schemas.openxmlformats.org/officeDocument/2006/relationships/image" Target="../media/image16.png"/><Relationship Id="rId2" Type="http://schemas.openxmlformats.org/officeDocument/2006/relationships/image" Target="../media/image9.png"/><Relationship Id="rId1" Type="http://schemas.openxmlformats.org/officeDocument/2006/relationships/image" Target="../media/image13.jpeg"/></Relationships>
</file>

<file path=ppt/slides/_rels/slide19.xml.rels><?xml version="1.0" encoding="UTF-8" standalone="yes"?>
<Relationships xmlns="http://schemas.openxmlformats.org/package/2006/relationships"><Relationship Id="rId5" Type="http://schemas.openxmlformats.org/officeDocument/2006/relationships/slideLayout" Target="../slideLayouts/slideLayout29.xml"/><Relationship Id="rId4" Type="http://schemas.openxmlformats.org/officeDocument/2006/relationships/image" Target="../media/image17.png"/><Relationship Id="rId3" Type="http://schemas.openxmlformats.org/officeDocument/2006/relationships/image" Target="../media/image16.png"/><Relationship Id="rId2" Type="http://schemas.openxmlformats.org/officeDocument/2006/relationships/image" Target="../media/image9.png"/><Relationship Id="rId1" Type="http://schemas.openxmlformats.org/officeDocument/2006/relationships/image" Target="../media/image13.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8.png"/><Relationship Id="rId1" Type="http://schemas.openxmlformats.org/officeDocument/2006/relationships/image" Target="../media/image7.jpeg"/></Relationships>
</file>

<file path=ppt/slides/_rels/slide20.xml.rels><?xml version="1.0" encoding="UTF-8" standalone="yes"?>
<Relationships xmlns="http://schemas.openxmlformats.org/package/2006/relationships"><Relationship Id="rId6" Type="http://schemas.openxmlformats.org/officeDocument/2006/relationships/slideLayout" Target="../slideLayouts/slideLayout29.xml"/><Relationship Id="rId5" Type="http://schemas.openxmlformats.org/officeDocument/2006/relationships/image" Target="../media/image20.png"/><Relationship Id="rId4" Type="http://schemas.openxmlformats.org/officeDocument/2006/relationships/image" Target="../media/image19.png"/><Relationship Id="rId3" Type="http://schemas.openxmlformats.org/officeDocument/2006/relationships/image" Target="../media/image16.png"/><Relationship Id="rId2" Type="http://schemas.openxmlformats.org/officeDocument/2006/relationships/image" Target="../media/image9.png"/><Relationship Id="rId1" Type="http://schemas.openxmlformats.org/officeDocument/2006/relationships/image" Target="../media/image13.jpeg"/></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29.xml"/><Relationship Id="rId3" Type="http://schemas.openxmlformats.org/officeDocument/2006/relationships/image" Target="../media/image21.jpeg"/><Relationship Id="rId2" Type="http://schemas.openxmlformats.org/officeDocument/2006/relationships/image" Target="../media/image9.png"/><Relationship Id="rId1" Type="http://schemas.openxmlformats.org/officeDocument/2006/relationships/image" Target="../media/image13.jpeg"/></Relationships>
</file>

<file path=ppt/slides/_rels/slide22.xml.rels><?xml version="1.0" encoding="UTF-8" standalone="yes"?>
<Relationships xmlns="http://schemas.openxmlformats.org/package/2006/relationships"><Relationship Id="rId5" Type="http://schemas.openxmlformats.org/officeDocument/2006/relationships/slideLayout" Target="../slideLayouts/slideLayout29.xml"/><Relationship Id="rId4" Type="http://schemas.openxmlformats.org/officeDocument/2006/relationships/image" Target="../media/image17.png"/><Relationship Id="rId3" Type="http://schemas.openxmlformats.org/officeDocument/2006/relationships/image" Target="../media/image16.png"/><Relationship Id="rId2" Type="http://schemas.openxmlformats.org/officeDocument/2006/relationships/image" Target="../media/image9.png"/><Relationship Id="rId1" Type="http://schemas.openxmlformats.org/officeDocument/2006/relationships/image" Target="../media/image13.jpeg"/></Relationships>
</file>

<file path=ppt/slides/_rels/slide23.xml.rels><?xml version="1.0" encoding="UTF-8" standalone="yes"?>
<Relationships xmlns="http://schemas.openxmlformats.org/package/2006/relationships"><Relationship Id="rId5" Type="http://schemas.openxmlformats.org/officeDocument/2006/relationships/slideLayout" Target="../slideLayouts/slideLayout18.xml"/><Relationship Id="rId4" Type="http://schemas.openxmlformats.org/officeDocument/2006/relationships/image" Target="../media/image17.png"/><Relationship Id="rId3" Type="http://schemas.openxmlformats.org/officeDocument/2006/relationships/image" Target="../media/image16.png"/><Relationship Id="rId2" Type="http://schemas.openxmlformats.org/officeDocument/2006/relationships/image" Target="../media/image9.png"/><Relationship Id="rId1" Type="http://schemas.openxmlformats.org/officeDocument/2006/relationships/image" Target="../media/image13.jpeg"/></Relationships>
</file>

<file path=ppt/slides/_rels/slide24.xml.rels><?xml version="1.0" encoding="UTF-8" standalone="yes"?>
<Relationships xmlns="http://schemas.openxmlformats.org/package/2006/relationships"><Relationship Id="rId5" Type="http://schemas.openxmlformats.org/officeDocument/2006/relationships/slideLayout" Target="../slideLayouts/slideLayout29.xml"/><Relationship Id="rId4" Type="http://schemas.openxmlformats.org/officeDocument/2006/relationships/image" Target="../media/image17.png"/><Relationship Id="rId3" Type="http://schemas.openxmlformats.org/officeDocument/2006/relationships/image" Target="../media/image16.png"/><Relationship Id="rId2" Type="http://schemas.openxmlformats.org/officeDocument/2006/relationships/image" Target="../media/image9.png"/><Relationship Id="rId1" Type="http://schemas.openxmlformats.org/officeDocument/2006/relationships/image" Target="../media/image13.jpeg"/></Relationships>
</file>

<file path=ppt/slides/_rels/slide25.xml.rels><?xml version="1.0" encoding="UTF-8" standalone="yes"?>
<Relationships xmlns="http://schemas.openxmlformats.org/package/2006/relationships"><Relationship Id="rId5" Type="http://schemas.openxmlformats.org/officeDocument/2006/relationships/slideLayout" Target="../slideLayouts/slideLayout29.xml"/><Relationship Id="rId4" Type="http://schemas.openxmlformats.org/officeDocument/2006/relationships/image" Target="../media/image18.png"/><Relationship Id="rId3" Type="http://schemas.openxmlformats.org/officeDocument/2006/relationships/image" Target="../media/image16.png"/><Relationship Id="rId2" Type="http://schemas.openxmlformats.org/officeDocument/2006/relationships/image" Target="../media/image9.png"/><Relationship Id="rId1" Type="http://schemas.openxmlformats.org/officeDocument/2006/relationships/image" Target="../media/image13.jpeg"/></Relationships>
</file>

<file path=ppt/slides/_rels/slide26.xml.rels><?xml version="1.0" encoding="UTF-8" standalone="yes"?>
<Relationships xmlns="http://schemas.openxmlformats.org/package/2006/relationships"><Relationship Id="rId6" Type="http://schemas.openxmlformats.org/officeDocument/2006/relationships/slideLayout" Target="../slideLayouts/slideLayout29.xml"/><Relationship Id="rId5" Type="http://schemas.openxmlformats.org/officeDocument/2006/relationships/image" Target="../media/image24.png"/><Relationship Id="rId4" Type="http://schemas.openxmlformats.org/officeDocument/2006/relationships/image" Target="../media/image15.png"/><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image" Target="../media/image13.jpeg"/></Relationships>
</file>

<file path=ppt/slides/_rels/slide27.xml.rels><?xml version="1.0" encoding="UTF-8" standalone="yes"?>
<Relationships xmlns="http://schemas.openxmlformats.org/package/2006/relationships"><Relationship Id="rId4" Type="http://schemas.openxmlformats.org/officeDocument/2006/relationships/slideLayout" Target="../slideLayouts/slideLayout29.xml"/><Relationship Id="rId3" Type="http://schemas.openxmlformats.org/officeDocument/2006/relationships/image" Target="../media/image25.png"/><Relationship Id="rId2" Type="http://schemas.openxmlformats.org/officeDocument/2006/relationships/image" Target="../media/image9.png"/><Relationship Id="rId1" Type="http://schemas.openxmlformats.org/officeDocument/2006/relationships/image" Target="../media/image13.jpe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image" Target="../media/image9.png"/><Relationship Id="rId1" Type="http://schemas.openxmlformats.org/officeDocument/2006/relationships/image" Target="../media/image13.jpeg"/></Relationships>
</file>

<file path=ppt/slides/_rels/slide29.xml.rels><?xml version="1.0" encoding="UTF-8" standalone="yes"?>
<Relationships xmlns="http://schemas.openxmlformats.org/package/2006/relationships"><Relationship Id="rId9" Type="http://schemas.openxmlformats.org/officeDocument/2006/relationships/slideLayout" Target="../slideLayouts/slideLayout29.xml"/><Relationship Id="rId8" Type="http://schemas.openxmlformats.org/officeDocument/2006/relationships/image" Target="../media/image31.png"/><Relationship Id="rId7" Type="http://schemas.openxmlformats.org/officeDocument/2006/relationships/image" Target="../media/image30.png"/><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 Id="rId3" Type="http://schemas.openxmlformats.org/officeDocument/2006/relationships/image" Target="../media/image26.png"/><Relationship Id="rId2" Type="http://schemas.openxmlformats.org/officeDocument/2006/relationships/image" Target="../media/image9.png"/><Relationship Id="rId1" Type="http://schemas.openxmlformats.org/officeDocument/2006/relationships/image" Target="../media/image13.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9.xml"/><Relationship Id="rId1"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image" Target="../media/image9.png"/><Relationship Id="rId1" Type="http://schemas.openxmlformats.org/officeDocument/2006/relationships/image" Target="../media/image13.jpe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image" Target="../media/image9.png"/><Relationship Id="rId1" Type="http://schemas.openxmlformats.org/officeDocument/2006/relationships/image" Target="../media/image13.jpe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image" Target="../media/image9.png"/><Relationship Id="rId1" Type="http://schemas.openxmlformats.org/officeDocument/2006/relationships/image" Target="../media/image13.jpe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image" Target="../media/image9.png"/><Relationship Id="rId1" Type="http://schemas.openxmlformats.org/officeDocument/2006/relationships/image" Target="../media/image13.jpeg"/></Relationships>
</file>

<file path=ppt/slides/_rels/slide34.xml.rels><?xml version="1.0" encoding="UTF-8" standalone="yes"?>
<Relationships xmlns="http://schemas.openxmlformats.org/package/2006/relationships"><Relationship Id="rId4" Type="http://schemas.openxmlformats.org/officeDocument/2006/relationships/slideLayout" Target="../slideLayouts/slideLayout29.xml"/><Relationship Id="rId3" Type="http://schemas.openxmlformats.org/officeDocument/2006/relationships/image" Target="../media/image32.png"/><Relationship Id="rId2" Type="http://schemas.openxmlformats.org/officeDocument/2006/relationships/image" Target="../media/image9.png"/><Relationship Id="rId1" Type="http://schemas.openxmlformats.org/officeDocument/2006/relationships/image" Target="../media/image13.jpeg"/></Relationships>
</file>

<file path=ppt/slides/_rels/slide35.xml.rels><?xml version="1.0" encoding="UTF-8" standalone="yes"?>
<Relationships xmlns="http://schemas.openxmlformats.org/package/2006/relationships"><Relationship Id="rId5" Type="http://schemas.openxmlformats.org/officeDocument/2006/relationships/slideLayout" Target="../slideLayouts/slideLayout29.xml"/><Relationship Id="rId4" Type="http://schemas.openxmlformats.org/officeDocument/2006/relationships/image" Target="../media/image34.png"/><Relationship Id="rId3" Type="http://schemas.openxmlformats.org/officeDocument/2006/relationships/image" Target="../media/image33.png"/><Relationship Id="rId2" Type="http://schemas.openxmlformats.org/officeDocument/2006/relationships/image" Target="../media/image9.png"/><Relationship Id="rId1" Type="http://schemas.openxmlformats.org/officeDocument/2006/relationships/image" Target="../media/image13.jpeg"/></Relationships>
</file>

<file path=ppt/slides/_rels/slide36.xml.rels><?xml version="1.0" encoding="UTF-8" standalone="yes"?>
<Relationships xmlns="http://schemas.openxmlformats.org/package/2006/relationships"><Relationship Id="rId4" Type="http://schemas.openxmlformats.org/officeDocument/2006/relationships/slideLayout" Target="../slideLayouts/slideLayout29.xml"/><Relationship Id="rId3" Type="http://schemas.openxmlformats.org/officeDocument/2006/relationships/image" Target="../media/image35.png"/><Relationship Id="rId2" Type="http://schemas.openxmlformats.org/officeDocument/2006/relationships/image" Target="../media/image9.png"/><Relationship Id="rId1" Type="http://schemas.openxmlformats.org/officeDocument/2006/relationships/image" Target="../media/image13.jpeg"/></Relationships>
</file>

<file path=ppt/slides/_rels/slide37.xml.rels><?xml version="1.0" encoding="UTF-8" standalone="yes"?>
<Relationships xmlns="http://schemas.openxmlformats.org/package/2006/relationships"><Relationship Id="rId4" Type="http://schemas.openxmlformats.org/officeDocument/2006/relationships/slideLayout" Target="../slideLayouts/slideLayout29.xml"/><Relationship Id="rId3" Type="http://schemas.openxmlformats.org/officeDocument/2006/relationships/image" Target="../media/image36.png"/><Relationship Id="rId2" Type="http://schemas.openxmlformats.org/officeDocument/2006/relationships/image" Target="../media/image9.png"/><Relationship Id="rId1" Type="http://schemas.openxmlformats.org/officeDocument/2006/relationships/image" Target="../media/image13.jpeg"/></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image" Target="../media/image8.png"/><Relationship Id="rId1" Type="http://schemas.openxmlformats.org/officeDocument/2006/relationships/image" Target="../media/image7.jpeg"/></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image" Target="../media/image37.jpeg"/><Relationship Id="rId1"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9.png"/></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image" Target="../media/image9.png"/></Relationships>
</file>

<file path=ppt/slides/_rels/slide41.xml.rels><?xml version="1.0" encoding="UTF-8" standalone="yes"?>
<Relationships xmlns="http://schemas.openxmlformats.org/package/2006/relationships"><Relationship Id="rId7" Type="http://schemas.openxmlformats.org/officeDocument/2006/relationships/slideLayout" Target="../slideLayouts/slideLayout24.xml"/><Relationship Id="rId6" Type="http://schemas.openxmlformats.org/officeDocument/2006/relationships/image" Target="../media/image9.png"/><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42.xml.rels><?xml version="1.0" encoding="UTF-8" standalone="yes"?>
<Relationships xmlns="http://schemas.openxmlformats.org/package/2006/relationships"><Relationship Id="rId7" Type="http://schemas.openxmlformats.org/officeDocument/2006/relationships/slideLayout" Target="../slideLayouts/slideLayout34.xml"/><Relationship Id="rId6" Type="http://schemas.openxmlformats.org/officeDocument/2006/relationships/image" Target="../media/image9.png"/><Relationship Id="rId5" Type="http://schemas.microsoft.com/office/2007/relationships/diagramDrawing" Target="../diagrams/drawing2.xml"/><Relationship Id="rId4" Type="http://schemas.openxmlformats.org/officeDocument/2006/relationships/diagramColors" Target="../diagrams/colors2.xml"/><Relationship Id="rId3" Type="http://schemas.openxmlformats.org/officeDocument/2006/relationships/diagramQuickStyle" Target="../diagrams/quickStyle2.xml"/><Relationship Id="rId2" Type="http://schemas.openxmlformats.org/officeDocument/2006/relationships/diagramLayout" Target="../diagrams/layout2.xml"/><Relationship Id="rId1" Type="http://schemas.openxmlformats.org/officeDocument/2006/relationships/diagramData" Target="../diagrams/data2.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image" Target="../media/image9.png"/></Relationships>
</file>

<file path=ppt/slides/_rels/slide44.xml.rels><?xml version="1.0" encoding="UTF-8" standalone="yes"?>
<Relationships xmlns="http://schemas.openxmlformats.org/package/2006/relationships"><Relationship Id="rId7" Type="http://schemas.openxmlformats.org/officeDocument/2006/relationships/slideLayout" Target="../slideLayouts/slideLayout24.xml"/><Relationship Id="rId6" Type="http://schemas.openxmlformats.org/officeDocument/2006/relationships/image" Target="../media/image9.png"/><Relationship Id="rId5" Type="http://schemas.microsoft.com/office/2007/relationships/diagramDrawing" Target="../diagrams/drawing3.xml"/><Relationship Id="rId4" Type="http://schemas.openxmlformats.org/officeDocument/2006/relationships/diagramColors" Target="../diagrams/colors3.xml"/><Relationship Id="rId3" Type="http://schemas.openxmlformats.org/officeDocument/2006/relationships/diagramQuickStyle" Target="../diagrams/quickStyle3.xml"/><Relationship Id="rId2" Type="http://schemas.openxmlformats.org/officeDocument/2006/relationships/diagramLayout" Target="../diagrams/layout3.xml"/><Relationship Id="rId1" Type="http://schemas.openxmlformats.org/officeDocument/2006/relationships/diagramData" Target="../diagrams/data3.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image" Target="../media/image9.png"/></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image" Target="../media/image8.png"/><Relationship Id="rId1" Type="http://schemas.openxmlformats.org/officeDocument/2006/relationships/image" Target="../media/image7.jpeg"/></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image" Target="../media/image37.jpeg"/><Relationship Id="rId1" Type="http://schemas.openxmlformats.org/officeDocument/2006/relationships/image" Target="../media/image9.png"/></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37.jpeg"/><Relationship Id="rId1" Type="http://schemas.openxmlformats.org/officeDocument/2006/relationships/image" Target="../media/image9.png"/></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image" Target="../media/image10.png"/><Relationship Id="rId1" Type="http://schemas.openxmlformats.org/officeDocument/2006/relationships/image" Target="../media/image9.png"/></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37.jpeg"/><Relationship Id="rId1" Type="http://schemas.openxmlformats.org/officeDocument/2006/relationships/image" Target="../media/image9.png"/></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29.xml"/><Relationship Id="rId1" Type="http://schemas.openxmlformats.org/officeDocument/2006/relationships/image" Target="../media/image9.png"/></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37.jpeg"/><Relationship Id="rId1" Type="http://schemas.openxmlformats.org/officeDocument/2006/relationships/image" Target="../media/image9.png"/></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9.png"/></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37.jpeg"/><Relationship Id="rId1" Type="http://schemas.openxmlformats.org/officeDocument/2006/relationships/image" Target="../media/image9.png"/></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37.jpeg"/><Relationship Id="rId1" Type="http://schemas.openxmlformats.org/officeDocument/2006/relationships/image" Target="../media/image9.png"/></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29.xml"/><Relationship Id="rId1" Type="http://schemas.openxmlformats.org/officeDocument/2006/relationships/image" Target="../media/image38.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9.xml"/><Relationship Id="rId1"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9.xml"/><Relationship Id="rId1"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image" Target="../media/image9.png"/><Relationship Id="rId1" Type="http://schemas.openxmlformats.org/officeDocument/2006/relationships/chart" Target="../charts/chart1.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image" Target="../media/image11.png"/><Relationship Id="rId1"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a:xfrm>
          <a:off x="0" y="0"/>
          <a:ext cx="0" cy="0"/>
          <a:chOff x="0" y="0"/>
          <a:chExt cx="0" cy="0"/>
        </a:xfrm>
      </p:grpSpPr>
      <p:sp>
        <p:nvSpPr>
          <p:cNvPr id="5122" name="Rectangle 3"/>
          <p:cNvSpPr>
            <a:spLocks noGrp="1"/>
          </p:cNvSpPr>
          <p:nvPr>
            <p:ph type="subTitle"/>
          </p:nvPr>
        </p:nvSpPr>
        <p:spPr>
          <a:xfrm>
            <a:off x="1619250" y="4739640"/>
            <a:ext cx="6400800" cy="1018540"/>
          </a:xfrm>
        </p:spPr>
        <p:txBody>
          <a:bodyPr vert="horz" wrap="square" lIns="91440" tIns="45720" rIns="91440" bIns="45720" anchor="t"/>
          <a:lstStyle>
            <a:lvl1pPr marL="0" lvl="0" indent="0" algn="ctr">
              <a:buNone/>
              <a:defRPr/>
            </a:lvl1pPr>
            <a:lvl2pPr marL="457200" lvl="1" indent="0" algn="ctr">
              <a:buNone/>
              <a:defRPr/>
            </a:lvl2pPr>
            <a:lvl3pPr marL="914400" lvl="2" indent="0" algn="ctr">
              <a:buNone/>
              <a:defRPr/>
            </a:lvl3pPr>
            <a:lvl4pPr marL="1371600" lvl="3" indent="0" algn="ctr">
              <a:buNone/>
              <a:defRPr/>
            </a:lvl4pPr>
            <a:lvl5pPr marL="1828800" lvl="4" indent="0" algn="ctr">
              <a:buNone/>
              <a:defRPr/>
            </a:lvl5pPr>
          </a:lstStyle>
          <a:p>
            <a:pPr lvl="0" eaLnBrk="1" hangingPunct="1"/>
            <a:r>
              <a:rPr lang="zh-CN" altLang="en-US" sz="2800" b="1" dirty="0">
                <a:solidFill>
                  <a:srgbClr val="303030"/>
                </a:solidFill>
                <a:latin typeface="楷体" panose="02010609060101010101" pitchFamily="49" charset="-122"/>
                <a:ea typeface="楷体" panose="02010609060101010101" pitchFamily="49" charset="-122"/>
              </a:rPr>
              <a:t>宁波市民政局  翁晓晖  </a:t>
            </a:r>
            <a:endParaRPr lang="zh-CN" altLang="en-US" sz="2800" b="1" dirty="0">
              <a:solidFill>
                <a:srgbClr val="303030"/>
              </a:solidFill>
              <a:latin typeface="楷体" panose="02010609060101010101" pitchFamily="49" charset="-122"/>
              <a:ea typeface="楷体" panose="02010609060101010101" pitchFamily="49" charset="-122"/>
            </a:endParaRPr>
          </a:p>
        </p:txBody>
      </p:sp>
      <p:sp>
        <p:nvSpPr>
          <p:cNvPr id="5123" name="Rectangle 2"/>
          <p:cNvSpPr>
            <a:spLocks noGrp="1"/>
          </p:cNvSpPr>
          <p:nvPr/>
        </p:nvSpPr>
        <p:spPr>
          <a:xfrm>
            <a:off x="828675" y="2024380"/>
            <a:ext cx="7772400" cy="1725295"/>
          </a:xfrm>
          <a:prstGeom prst="rect">
            <a:avLst/>
          </a:prstGeom>
          <a:noFill/>
          <a:ln w="9525">
            <a:noFill/>
          </a:ln>
        </p:spPr>
        <p:txBody>
          <a:bodyPr anchor="ctr"/>
          <a:lstStyle/>
          <a:p>
            <a:pPr algn="ctr"/>
            <a:r>
              <a:rPr lang="zh-CN" altLang="en-US" sz="4800" b="1" dirty="0">
                <a:solidFill>
                  <a:srgbClr val="434343"/>
                </a:solidFill>
                <a:latin typeface="华文中宋" panose="02010600040101010101" pitchFamily="2" charset="-122"/>
                <a:ea typeface="华文中宋" panose="02010600040101010101" pitchFamily="2" charset="-122"/>
              </a:rPr>
              <a:t>社会组织管理改革与内部</a:t>
            </a:r>
            <a:endParaRPr lang="zh-CN" altLang="en-US" sz="4800" b="1" dirty="0">
              <a:solidFill>
                <a:srgbClr val="434343"/>
              </a:solidFill>
              <a:latin typeface="华文中宋" panose="02010600040101010101" pitchFamily="2" charset="-122"/>
              <a:ea typeface="华文中宋" panose="02010600040101010101" pitchFamily="2" charset="-122"/>
            </a:endParaRPr>
          </a:p>
          <a:p>
            <a:pPr algn="ctr"/>
            <a:r>
              <a:rPr lang="zh-CN" altLang="en-US" sz="4800" b="1" dirty="0">
                <a:solidFill>
                  <a:srgbClr val="434343"/>
                </a:solidFill>
                <a:latin typeface="华文中宋" panose="02010600040101010101" pitchFamily="2" charset="-122"/>
                <a:ea typeface="华文中宋" panose="02010600040101010101" pitchFamily="2" charset="-122"/>
              </a:rPr>
              <a:t>治理政策解读</a:t>
            </a:r>
            <a:endParaRPr lang="en-US" sz="4800" b="1" dirty="0">
              <a:solidFill>
                <a:srgbClr val="434343"/>
              </a:solidFill>
              <a:latin typeface="华文中宋" panose="02010600040101010101" pitchFamily="2" charset="-122"/>
              <a:ea typeface="华文中宋" panose="02010600040101010101" pitchFamily="2" charset="-122"/>
            </a:endParaRPr>
          </a:p>
        </p:txBody>
      </p:sp>
      <p:pic>
        <p:nvPicPr>
          <p:cNvPr id="5124" name="Picture 7"/>
          <p:cNvPicPr>
            <a:picLocks noChangeAspect="1"/>
          </p:cNvPicPr>
          <p:nvPr/>
        </p:nvPicPr>
        <p:blipFill>
          <a:blip r:embed="rId2"/>
          <a:stretch>
            <a:fillRect/>
          </a:stretch>
        </p:blipFill>
        <p:spPr>
          <a:xfrm>
            <a:off x="7885113" y="333375"/>
            <a:ext cx="1008062" cy="1006475"/>
          </a:xfrm>
          <a:prstGeom prst="rect">
            <a:avLst/>
          </a:prstGeom>
          <a:noFill/>
          <a:ln w="9525">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1265"/>
          <p:cNvGrpSpPr/>
          <p:nvPr/>
        </p:nvGrpSpPr>
        <p:grpSpPr>
          <a:xfrm>
            <a:off x="162659" y="317501"/>
            <a:ext cx="237392" cy="682625"/>
            <a:chOff x="0" y="0"/>
            <a:chExt cx="162" cy="430"/>
          </a:xfrm>
        </p:grpSpPr>
        <p:pic>
          <p:nvPicPr>
            <p:cNvPr id="11267" name="矩形 6"/>
            <p:cNvPicPr/>
            <p:nvPr/>
          </p:nvPicPr>
          <p:blipFill>
            <a:blip r:embed="rId1"/>
            <a:stretch>
              <a:fillRect/>
            </a:stretch>
          </p:blipFill>
          <p:spPr>
            <a:xfrm>
              <a:off x="0" y="0"/>
              <a:ext cx="162" cy="430"/>
            </a:xfrm>
            <a:prstGeom prst="rect">
              <a:avLst/>
            </a:prstGeom>
            <a:noFill/>
            <a:ln w="9525">
              <a:noFill/>
            </a:ln>
          </p:spPr>
        </p:pic>
        <p:sp>
          <p:nvSpPr>
            <p:cNvPr id="11268" name="文本框 11267"/>
            <p:cNvSpPr txBox="1"/>
            <p:nvPr/>
          </p:nvSpPr>
          <p:spPr>
            <a:xfrm>
              <a:off x="39" y="22"/>
              <a:ext cx="86" cy="360"/>
            </a:xfrm>
            <a:prstGeom prst="rect">
              <a:avLst/>
            </a:prstGeom>
            <a:noFill/>
            <a:ln w="9525">
              <a:noFill/>
            </a:ln>
          </p:spPr>
          <p:txBody>
            <a:bodyPr anchor="ctr"/>
            <a:lstStyle/>
            <a:p>
              <a:pPr algn="ctr"/>
              <a:endParaRPr lang="zh-CN" altLang="en-US" dirty="0">
                <a:solidFill>
                  <a:srgbClr val="FFFFFF"/>
                </a:solidFill>
                <a:latin typeface="Arial" panose="020B0604020202020204" pitchFamily="34" charset="0"/>
                <a:ea typeface="微软雅黑" panose="020B0503020204020204" pitchFamily="34" charset="-122"/>
              </a:endParaRPr>
            </a:p>
          </p:txBody>
        </p:sp>
      </p:grpSp>
      <p:sp>
        <p:nvSpPr>
          <p:cNvPr id="11270" name="矩形 11"/>
          <p:cNvSpPr/>
          <p:nvPr/>
        </p:nvSpPr>
        <p:spPr>
          <a:xfrm>
            <a:off x="428596" y="500042"/>
            <a:ext cx="5671038" cy="500062"/>
          </a:xfrm>
          <a:prstGeom prst="rect">
            <a:avLst/>
          </a:prstGeom>
          <a:noFill/>
          <a:ln w="9525">
            <a:noFill/>
          </a:ln>
        </p:spPr>
        <p:txBody>
          <a:bodyPr anchor="ctr"/>
          <a:lstStyle/>
          <a:p>
            <a:r>
              <a:rPr lang="zh-CN" altLang="en-US" sz="2400" b="1" dirty="0" smtClean="0">
                <a:latin typeface="Arial" panose="020B0604020202020204" pitchFamily="34" charset="0"/>
                <a:ea typeface="微软雅黑" panose="020B0503020204020204" pitchFamily="34" charset="-122"/>
              </a:rPr>
              <a:t>发展现状</a:t>
            </a:r>
            <a:endParaRPr lang="zh-CN" altLang="en-US" sz="2400" b="1" dirty="0">
              <a:latin typeface="Arial" panose="020B0604020202020204" pitchFamily="34" charset="0"/>
              <a:ea typeface="微软雅黑" panose="020B0503020204020204" pitchFamily="34" charset="-122"/>
            </a:endParaRPr>
          </a:p>
        </p:txBody>
      </p:sp>
      <p:pic>
        <p:nvPicPr>
          <p:cNvPr id="3074" name="Picture 2" descr="C:\Users\hw\Desktop\社会组织区域分布(全大市).png"/>
          <p:cNvPicPr>
            <a:picLocks noChangeAspect="1" noChangeArrowheads="1"/>
          </p:cNvPicPr>
          <p:nvPr/>
        </p:nvPicPr>
        <p:blipFill>
          <a:blip r:embed="rId2"/>
          <a:srcRect r="2395"/>
          <a:stretch>
            <a:fillRect/>
          </a:stretch>
        </p:blipFill>
        <p:spPr bwMode="auto">
          <a:xfrm>
            <a:off x="11430" y="1857375"/>
            <a:ext cx="9132570" cy="4714875"/>
          </a:xfrm>
          <a:prstGeom prst="rect">
            <a:avLst/>
          </a:prstGeom>
          <a:noFill/>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1265"/>
          <p:cNvGrpSpPr/>
          <p:nvPr/>
        </p:nvGrpSpPr>
        <p:grpSpPr>
          <a:xfrm>
            <a:off x="162659" y="317501"/>
            <a:ext cx="237392" cy="682625"/>
            <a:chOff x="0" y="0"/>
            <a:chExt cx="162" cy="430"/>
          </a:xfrm>
        </p:grpSpPr>
        <p:pic>
          <p:nvPicPr>
            <p:cNvPr id="11267" name="矩形 6"/>
            <p:cNvPicPr/>
            <p:nvPr/>
          </p:nvPicPr>
          <p:blipFill>
            <a:blip r:embed="rId2"/>
            <a:stretch>
              <a:fillRect/>
            </a:stretch>
          </p:blipFill>
          <p:spPr>
            <a:xfrm>
              <a:off x="0" y="0"/>
              <a:ext cx="162" cy="430"/>
            </a:xfrm>
            <a:prstGeom prst="rect">
              <a:avLst/>
            </a:prstGeom>
            <a:noFill/>
            <a:ln w="9525">
              <a:noFill/>
            </a:ln>
          </p:spPr>
        </p:pic>
        <p:sp>
          <p:nvSpPr>
            <p:cNvPr id="11268" name="文本框 11267"/>
            <p:cNvSpPr txBox="1"/>
            <p:nvPr/>
          </p:nvSpPr>
          <p:spPr>
            <a:xfrm>
              <a:off x="39" y="22"/>
              <a:ext cx="86" cy="360"/>
            </a:xfrm>
            <a:prstGeom prst="rect">
              <a:avLst/>
            </a:prstGeom>
            <a:noFill/>
            <a:ln w="9525">
              <a:noFill/>
            </a:ln>
          </p:spPr>
          <p:txBody>
            <a:bodyPr anchor="ctr"/>
            <a:lstStyle/>
            <a:p>
              <a:pPr algn="ctr"/>
              <a:endParaRPr lang="zh-CN" altLang="en-US" dirty="0">
                <a:solidFill>
                  <a:srgbClr val="FFFFFF"/>
                </a:solidFill>
                <a:latin typeface="Arial" panose="020B0604020202020204" pitchFamily="34" charset="0"/>
                <a:ea typeface="微软雅黑" panose="020B0503020204020204" pitchFamily="34" charset="-122"/>
              </a:endParaRPr>
            </a:p>
          </p:txBody>
        </p:sp>
      </p:grpSp>
      <p:sp>
        <p:nvSpPr>
          <p:cNvPr id="11270" name="矩形 11"/>
          <p:cNvSpPr/>
          <p:nvPr/>
        </p:nvSpPr>
        <p:spPr>
          <a:xfrm>
            <a:off x="428596" y="500042"/>
            <a:ext cx="5671038" cy="500062"/>
          </a:xfrm>
          <a:prstGeom prst="rect">
            <a:avLst/>
          </a:prstGeom>
          <a:noFill/>
          <a:ln w="9525">
            <a:noFill/>
          </a:ln>
        </p:spPr>
        <p:txBody>
          <a:bodyPr anchor="ctr"/>
          <a:lstStyle/>
          <a:p>
            <a:r>
              <a:rPr lang="zh-CN" altLang="en-US" sz="2400" b="1" dirty="0" smtClean="0">
                <a:latin typeface="Arial" panose="020B0604020202020204" pitchFamily="34" charset="0"/>
                <a:ea typeface="微软雅黑" panose="020B0503020204020204" pitchFamily="34" charset="-122"/>
              </a:rPr>
              <a:t>宁波社会组织这十年</a:t>
            </a:r>
            <a:endParaRPr lang="zh-CN" altLang="en-US" sz="2400" b="1" dirty="0">
              <a:latin typeface="Arial" panose="020B0604020202020204" pitchFamily="34" charset="0"/>
              <a:ea typeface="微软雅黑" panose="020B0503020204020204" pitchFamily="34" charset="-122"/>
            </a:endParaRPr>
          </a:p>
        </p:txBody>
      </p:sp>
      <p:graphicFrame>
        <p:nvGraphicFramePr>
          <p:cNvPr id="7" name="图表 6"/>
          <p:cNvGraphicFramePr/>
          <p:nvPr/>
        </p:nvGraphicFramePr>
        <p:xfrm>
          <a:off x="214282" y="1857364"/>
          <a:ext cx="8929718" cy="4064000"/>
        </p:xfrm>
        <a:graphic>
          <a:graphicData uri="http://schemas.openxmlformats.org/drawingml/2006/chart">
            <c:chart xmlns:c="http://schemas.openxmlformats.org/drawingml/2006/chart" xmlns:r="http://schemas.openxmlformats.org/officeDocument/2006/relationships" r:id="rId1"/>
          </a:graphicData>
        </a:graphic>
      </p:graphicFrame>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图片 4" descr="llg 02.jpg"/>
          <p:cNvPicPr>
            <a:picLocks noChangeAspect="1"/>
          </p:cNvPicPr>
          <p:nvPr/>
        </p:nvPicPr>
        <p:blipFill>
          <a:blip r:embed="rId1"/>
          <a:srcRect r="1967"/>
          <a:stretch>
            <a:fillRect/>
          </a:stretch>
        </p:blipFill>
        <p:spPr>
          <a:xfrm>
            <a:off x="0" y="0"/>
            <a:ext cx="9144000" cy="6858000"/>
          </a:xfrm>
          <a:prstGeom prst="rect">
            <a:avLst/>
          </a:prstGeom>
          <a:noFill/>
          <a:ln w="9525">
            <a:noFill/>
          </a:ln>
        </p:spPr>
      </p:pic>
      <p:grpSp>
        <p:nvGrpSpPr>
          <p:cNvPr id="8195" name="Group 3"/>
          <p:cNvGrpSpPr/>
          <p:nvPr/>
        </p:nvGrpSpPr>
        <p:grpSpPr>
          <a:xfrm>
            <a:off x="755650" y="2565400"/>
            <a:ext cx="500063" cy="1635125"/>
            <a:chOff x="0" y="0"/>
            <a:chExt cx="341" cy="1030"/>
          </a:xfrm>
        </p:grpSpPr>
        <p:pic>
          <p:nvPicPr>
            <p:cNvPr id="8197" name="矩形 6"/>
            <p:cNvPicPr/>
            <p:nvPr/>
          </p:nvPicPr>
          <p:blipFill>
            <a:blip r:embed="rId2"/>
            <a:stretch>
              <a:fillRect/>
            </a:stretch>
          </p:blipFill>
          <p:spPr>
            <a:xfrm>
              <a:off x="0" y="0"/>
              <a:ext cx="341" cy="1030"/>
            </a:xfrm>
            <a:prstGeom prst="rect">
              <a:avLst/>
            </a:prstGeom>
            <a:noFill/>
            <a:ln w="9525">
              <a:noFill/>
            </a:ln>
          </p:spPr>
        </p:pic>
        <p:sp>
          <p:nvSpPr>
            <p:cNvPr id="8198" name="Text Box 5"/>
            <p:cNvSpPr txBox="1"/>
            <p:nvPr/>
          </p:nvSpPr>
          <p:spPr>
            <a:xfrm>
              <a:off x="37" y="23"/>
              <a:ext cx="270" cy="959"/>
            </a:xfrm>
            <a:prstGeom prst="rect">
              <a:avLst/>
            </a:prstGeom>
            <a:noFill/>
            <a:ln w="9525">
              <a:noFill/>
            </a:ln>
          </p:spPr>
          <p:txBody>
            <a:bodyPr anchor="ctr"/>
            <a:lstStyle/>
            <a:p>
              <a:pPr algn="ctr"/>
              <a:endParaRPr lang="zh-CN" altLang="en-US" dirty="0">
                <a:solidFill>
                  <a:srgbClr val="FFFFFF"/>
                </a:solidFill>
                <a:latin typeface="Arial" panose="020B0604020202020204" pitchFamily="34" charset="0"/>
                <a:ea typeface="微软雅黑" panose="020B0503020204020204" pitchFamily="34" charset="-122"/>
              </a:endParaRPr>
            </a:p>
          </p:txBody>
        </p:sp>
      </p:grpSp>
      <p:sp>
        <p:nvSpPr>
          <p:cNvPr id="8196" name="文本框 1"/>
          <p:cNvSpPr txBox="1"/>
          <p:nvPr/>
        </p:nvSpPr>
        <p:spPr>
          <a:xfrm>
            <a:off x="1331913" y="2579688"/>
            <a:ext cx="7812087" cy="1570037"/>
          </a:xfrm>
          <a:prstGeom prst="rect">
            <a:avLst/>
          </a:prstGeom>
          <a:noFill/>
          <a:ln w="9525">
            <a:noFill/>
          </a:ln>
        </p:spPr>
        <p:txBody>
          <a:bodyPr>
            <a:spAutoFit/>
          </a:bodyPr>
          <a:lstStyle/>
          <a:p>
            <a:r>
              <a:rPr lang="zh-CN" altLang="en-US" sz="4800" b="1" dirty="0">
                <a:solidFill>
                  <a:schemeClr val="bg1"/>
                </a:solidFill>
                <a:latin typeface="微软雅黑" panose="020B0503020204020204" pitchFamily="34" charset="-122"/>
                <a:ea typeface="微软雅黑" panose="020B0503020204020204" pitchFamily="34" charset="-122"/>
              </a:rPr>
              <a:t>十八大以来党和国家</a:t>
            </a:r>
            <a:br>
              <a:rPr lang="en-US" altLang="zh-CN" sz="4800" b="1" dirty="0">
                <a:solidFill>
                  <a:schemeClr val="bg1"/>
                </a:solidFill>
                <a:latin typeface="微软雅黑" panose="020B0503020204020204" pitchFamily="34" charset="-122"/>
                <a:ea typeface="微软雅黑" panose="020B0503020204020204" pitchFamily="34" charset="-122"/>
              </a:rPr>
            </a:br>
            <a:r>
              <a:rPr lang="zh-CN" altLang="en-US" sz="4800" b="1" dirty="0">
                <a:solidFill>
                  <a:schemeClr val="bg1"/>
                </a:solidFill>
                <a:latin typeface="微软雅黑" panose="020B0503020204020204" pitchFamily="34" charset="-122"/>
                <a:ea typeface="微软雅黑" panose="020B0503020204020204" pitchFamily="34" charset="-122"/>
              </a:rPr>
              <a:t>关于社会组织改革的新精神</a:t>
            </a:r>
            <a:endParaRPr lang="zh-CN" altLang="en-US" sz="48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图片 2" descr="bj2.jpg"/>
          <p:cNvPicPr>
            <a:picLocks noChangeAspect="1"/>
          </p:cNvPicPr>
          <p:nvPr/>
        </p:nvPicPr>
        <p:blipFill>
          <a:blip r:embed="rId1"/>
          <a:srcRect l="1645"/>
          <a:stretch>
            <a:fillRect/>
          </a:stretch>
        </p:blipFill>
        <p:spPr>
          <a:xfrm>
            <a:off x="-1465" y="0"/>
            <a:ext cx="9189426" cy="6875463"/>
          </a:xfrm>
          <a:prstGeom prst="rect">
            <a:avLst/>
          </a:prstGeom>
          <a:noFill/>
          <a:ln w="9525">
            <a:noFill/>
          </a:ln>
        </p:spPr>
      </p:pic>
      <p:pic>
        <p:nvPicPr>
          <p:cNvPr id="37891" name="矩形 5"/>
          <p:cNvPicPr/>
          <p:nvPr/>
        </p:nvPicPr>
        <p:blipFill>
          <a:blip r:embed="rId2"/>
          <a:stretch>
            <a:fillRect/>
          </a:stretch>
        </p:blipFill>
        <p:spPr>
          <a:xfrm>
            <a:off x="3382108" y="133350"/>
            <a:ext cx="5216769" cy="2500313"/>
          </a:xfrm>
          <a:prstGeom prst="rect">
            <a:avLst/>
          </a:prstGeom>
          <a:noFill/>
          <a:ln w="9525">
            <a:noFill/>
          </a:ln>
        </p:spPr>
      </p:pic>
      <p:sp>
        <p:nvSpPr>
          <p:cNvPr id="37892" name="矩形 6"/>
          <p:cNvSpPr/>
          <p:nvPr/>
        </p:nvSpPr>
        <p:spPr>
          <a:xfrm>
            <a:off x="959828" y="2500306"/>
            <a:ext cx="7832480" cy="4214819"/>
          </a:xfrm>
          <a:prstGeom prst="rect">
            <a:avLst/>
          </a:prstGeom>
          <a:solidFill>
            <a:schemeClr val="bg1"/>
          </a:solidFill>
          <a:ln w="19050" cap="flat" cmpd="sng">
            <a:solidFill>
              <a:srgbClr val="A5A5A5"/>
            </a:solidFill>
            <a:prstDash val="solid"/>
            <a:miter/>
            <a:headEnd type="none" w="med" len="med"/>
            <a:tailEnd type="none" w="med" len="med"/>
          </a:ln>
        </p:spPr>
        <p:txBody>
          <a:bodyPr anchor="ctr"/>
          <a:lstStyle/>
          <a:p>
            <a:pPr algn="ctr"/>
            <a:endParaRPr lang="zh-CN" altLang="en-US" dirty="0">
              <a:solidFill>
                <a:srgbClr val="000000"/>
              </a:solidFill>
              <a:latin typeface="Arial" panose="020B0604020202020204" pitchFamily="34" charset="0"/>
              <a:ea typeface="微软雅黑" panose="020B0503020204020204" pitchFamily="34" charset="-122"/>
            </a:endParaRPr>
          </a:p>
        </p:txBody>
      </p:sp>
      <p:grpSp>
        <p:nvGrpSpPr>
          <p:cNvPr id="2" name="组合 37892"/>
          <p:cNvGrpSpPr/>
          <p:nvPr/>
        </p:nvGrpSpPr>
        <p:grpSpPr>
          <a:xfrm>
            <a:off x="417635" y="2515073"/>
            <a:ext cx="8124092" cy="885365"/>
            <a:chOff x="0" y="-167684"/>
            <a:chExt cx="7215238" cy="915137"/>
          </a:xfrm>
        </p:grpSpPr>
        <p:sp>
          <p:nvSpPr>
            <p:cNvPr id="37894" name="矩形 8"/>
            <p:cNvSpPr/>
            <p:nvPr/>
          </p:nvSpPr>
          <p:spPr>
            <a:xfrm>
              <a:off x="0" y="-167684"/>
              <a:ext cx="7215238" cy="713784"/>
            </a:xfrm>
            <a:prstGeom prst="rect">
              <a:avLst/>
            </a:prstGeom>
            <a:solidFill>
              <a:srgbClr val="FF0505"/>
            </a:solidFill>
            <a:ln w="9525">
              <a:noFill/>
            </a:ln>
          </p:spPr>
          <p:txBody>
            <a:bodyPr lIns="216000" rIns="36000" anchor="ctr"/>
            <a:lstStyle/>
            <a:p>
              <a:r>
                <a:rPr lang="zh-CN" altLang="en-US" sz="2000" b="1" dirty="0">
                  <a:solidFill>
                    <a:schemeClr val="bg1"/>
                  </a:solidFill>
                  <a:latin typeface="Arial" panose="020B0604020202020204" pitchFamily="34" charset="0"/>
                  <a:ea typeface="微软雅黑" panose="020B0503020204020204" pitchFamily="34" charset="-122"/>
                </a:rPr>
                <a:t>十八大报告提出“加快形成政社分开、权责明确、依法自治的现代社会组织体制”的目标</a:t>
              </a:r>
              <a:endParaRPr lang="en-US" altLang="zh-CN" sz="2000" b="1" dirty="0">
                <a:solidFill>
                  <a:schemeClr val="bg1"/>
                </a:solidFill>
                <a:latin typeface="Arial" panose="020B0604020202020204" pitchFamily="34" charset="0"/>
                <a:ea typeface="微软雅黑" panose="020B0503020204020204" pitchFamily="34" charset="-122"/>
              </a:endParaRPr>
            </a:p>
          </p:txBody>
        </p:sp>
        <p:sp>
          <p:nvSpPr>
            <p:cNvPr id="37895" name="直角三角形 9"/>
            <p:cNvSpPr/>
            <p:nvPr/>
          </p:nvSpPr>
          <p:spPr>
            <a:xfrm rot="10800000">
              <a:off x="0" y="530856"/>
              <a:ext cx="499757" cy="216597"/>
            </a:xfrm>
            <a:prstGeom prst="rtTriangle">
              <a:avLst/>
            </a:prstGeom>
            <a:solidFill>
              <a:srgbClr val="C00000"/>
            </a:solidFill>
            <a:ln w="9525">
              <a:noFill/>
            </a:ln>
          </p:spPr>
          <p:txBody>
            <a:bodyPr lIns="216000" rIns="36000" anchor="ctr"/>
            <a:lstStyle/>
            <a:p>
              <a:pPr algn="ctr"/>
              <a:endParaRPr lang="zh-CN" altLang="en-US" sz="2000" dirty="0">
                <a:solidFill>
                  <a:schemeClr val="bg1"/>
                </a:solidFill>
                <a:latin typeface="Arial" panose="020B0604020202020204" pitchFamily="34" charset="0"/>
                <a:ea typeface="微软雅黑" panose="020B0503020204020204" pitchFamily="34" charset="-122"/>
              </a:endParaRPr>
            </a:p>
          </p:txBody>
        </p:sp>
      </p:grpSp>
      <p:grpSp>
        <p:nvGrpSpPr>
          <p:cNvPr id="3" name="组合 37895"/>
          <p:cNvGrpSpPr/>
          <p:nvPr/>
        </p:nvGrpSpPr>
        <p:grpSpPr>
          <a:xfrm>
            <a:off x="417636" y="3384768"/>
            <a:ext cx="8125557" cy="900113"/>
            <a:chOff x="0" y="0"/>
            <a:chExt cx="7215238" cy="930380"/>
          </a:xfrm>
        </p:grpSpPr>
        <p:sp>
          <p:nvSpPr>
            <p:cNvPr id="37897" name="矩形 11"/>
            <p:cNvSpPr/>
            <p:nvPr/>
          </p:nvSpPr>
          <p:spPr>
            <a:xfrm>
              <a:off x="0" y="0"/>
              <a:ext cx="7215238" cy="713784"/>
            </a:xfrm>
            <a:prstGeom prst="rect">
              <a:avLst/>
            </a:prstGeom>
            <a:solidFill>
              <a:srgbClr val="FF0505"/>
            </a:solidFill>
            <a:ln w="9525">
              <a:noFill/>
            </a:ln>
          </p:spPr>
          <p:txBody>
            <a:bodyPr lIns="216000" rIns="36000" anchor="ctr"/>
            <a:lstStyle/>
            <a:p>
              <a:r>
                <a:rPr lang="zh-CN" altLang="en-US" sz="2000" b="1" dirty="0">
                  <a:solidFill>
                    <a:schemeClr val="bg1"/>
                  </a:solidFill>
                  <a:latin typeface="Arial" panose="020B0604020202020204" pitchFamily="34" charset="0"/>
                  <a:ea typeface="微软雅黑" panose="020B0503020204020204" pitchFamily="34" charset="-122"/>
                </a:rPr>
                <a:t>十八届二中全会提出“改革社会组织管理制度”的要求</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37898" name="直角三角形 12"/>
            <p:cNvSpPr/>
            <p:nvPr/>
          </p:nvSpPr>
          <p:spPr>
            <a:xfrm rot="10800000">
              <a:off x="0" y="713784"/>
              <a:ext cx="499667" cy="216596"/>
            </a:xfrm>
            <a:prstGeom prst="rtTriangle">
              <a:avLst/>
            </a:prstGeom>
            <a:solidFill>
              <a:srgbClr val="C00000"/>
            </a:solidFill>
            <a:ln w="9525">
              <a:noFill/>
            </a:ln>
          </p:spPr>
          <p:txBody>
            <a:bodyPr lIns="216000" rIns="36000" anchor="ctr"/>
            <a:lstStyle/>
            <a:p>
              <a:pPr algn="ctr"/>
              <a:endParaRPr lang="zh-CN" altLang="en-US" sz="2000" dirty="0">
                <a:solidFill>
                  <a:schemeClr val="bg1"/>
                </a:solidFill>
                <a:latin typeface="Arial" panose="020B0604020202020204" pitchFamily="34" charset="0"/>
                <a:ea typeface="微软雅黑" panose="020B0503020204020204" pitchFamily="34" charset="-122"/>
              </a:endParaRPr>
            </a:p>
          </p:txBody>
        </p:sp>
      </p:grpSp>
      <p:grpSp>
        <p:nvGrpSpPr>
          <p:cNvPr id="4" name="组合 37898"/>
          <p:cNvGrpSpPr/>
          <p:nvPr/>
        </p:nvGrpSpPr>
        <p:grpSpPr>
          <a:xfrm>
            <a:off x="417636" y="4298708"/>
            <a:ext cx="8125557" cy="885364"/>
            <a:chOff x="0" y="-243904"/>
            <a:chExt cx="7215238" cy="915140"/>
          </a:xfrm>
        </p:grpSpPr>
        <p:sp>
          <p:nvSpPr>
            <p:cNvPr id="37900" name="矩形 14"/>
            <p:cNvSpPr/>
            <p:nvPr/>
          </p:nvSpPr>
          <p:spPr>
            <a:xfrm>
              <a:off x="0" y="-243904"/>
              <a:ext cx="7215238" cy="713787"/>
            </a:xfrm>
            <a:prstGeom prst="rect">
              <a:avLst/>
            </a:prstGeom>
            <a:solidFill>
              <a:srgbClr val="FF0505"/>
            </a:solidFill>
            <a:ln w="9525">
              <a:noFill/>
            </a:ln>
          </p:spPr>
          <p:txBody>
            <a:bodyPr lIns="216000" rIns="36000" anchor="ctr"/>
            <a:lstStyle/>
            <a:p>
              <a:r>
                <a:rPr lang="zh-CN" altLang="en-US" sz="2000" b="1" dirty="0">
                  <a:solidFill>
                    <a:schemeClr val="bg1"/>
                  </a:solidFill>
                  <a:latin typeface="Arial" panose="020B0604020202020204" pitchFamily="34" charset="0"/>
                  <a:ea typeface="微软雅黑" panose="020B0503020204020204" pitchFamily="34" charset="-122"/>
                </a:rPr>
                <a:t>十八届三中全会将社会组织改革纳入全面深化改革总体布局，提出“激发社会组织活力”的要求</a:t>
              </a:r>
              <a:endParaRPr lang="en-US" altLang="zh-CN" sz="2000" b="1" dirty="0">
                <a:solidFill>
                  <a:schemeClr val="bg1"/>
                </a:solidFill>
                <a:latin typeface="Arial" panose="020B0604020202020204" pitchFamily="34" charset="0"/>
                <a:ea typeface="微软雅黑" panose="020B0503020204020204" pitchFamily="34" charset="-122"/>
              </a:endParaRPr>
            </a:p>
          </p:txBody>
        </p:sp>
        <p:sp>
          <p:nvSpPr>
            <p:cNvPr id="37901" name="直角三角形 15"/>
            <p:cNvSpPr/>
            <p:nvPr/>
          </p:nvSpPr>
          <p:spPr>
            <a:xfrm rot="10800000">
              <a:off x="0" y="454639"/>
              <a:ext cx="499667" cy="216597"/>
            </a:xfrm>
            <a:prstGeom prst="rtTriangle">
              <a:avLst/>
            </a:prstGeom>
            <a:solidFill>
              <a:srgbClr val="C00000"/>
            </a:solidFill>
            <a:ln w="9525">
              <a:noFill/>
            </a:ln>
          </p:spPr>
          <p:txBody>
            <a:bodyPr lIns="216000" rIns="36000" anchor="ctr"/>
            <a:lstStyle/>
            <a:p>
              <a:pPr algn="ctr"/>
              <a:endParaRPr lang="zh-CN" altLang="en-US" sz="2000" dirty="0">
                <a:solidFill>
                  <a:schemeClr val="bg1"/>
                </a:solidFill>
                <a:latin typeface="Arial" panose="020B0604020202020204" pitchFamily="34" charset="0"/>
                <a:ea typeface="微软雅黑" panose="020B0503020204020204" pitchFamily="34" charset="-122"/>
              </a:endParaRPr>
            </a:p>
          </p:txBody>
        </p:sp>
      </p:grpSp>
      <p:grpSp>
        <p:nvGrpSpPr>
          <p:cNvPr id="5" name="组合 37901"/>
          <p:cNvGrpSpPr/>
          <p:nvPr/>
        </p:nvGrpSpPr>
        <p:grpSpPr>
          <a:xfrm>
            <a:off x="417636" y="5153656"/>
            <a:ext cx="8125557" cy="885366"/>
            <a:chOff x="0" y="-320124"/>
            <a:chExt cx="7215238" cy="915138"/>
          </a:xfrm>
        </p:grpSpPr>
        <p:sp>
          <p:nvSpPr>
            <p:cNvPr id="37903" name="矩形 17"/>
            <p:cNvSpPr/>
            <p:nvPr/>
          </p:nvSpPr>
          <p:spPr>
            <a:xfrm>
              <a:off x="0" y="-320124"/>
              <a:ext cx="7215238" cy="713785"/>
            </a:xfrm>
            <a:prstGeom prst="rect">
              <a:avLst/>
            </a:prstGeom>
            <a:solidFill>
              <a:srgbClr val="FF0505"/>
            </a:solidFill>
            <a:ln w="9525">
              <a:noFill/>
            </a:ln>
          </p:spPr>
          <p:txBody>
            <a:bodyPr lIns="216000" rIns="36000" anchor="ctr"/>
            <a:lstStyle/>
            <a:p>
              <a:r>
                <a:rPr lang="zh-CN" altLang="en-US" sz="2000" b="1" dirty="0">
                  <a:solidFill>
                    <a:schemeClr val="bg1"/>
                  </a:solidFill>
                  <a:latin typeface="Arial" panose="020B0604020202020204" pitchFamily="34" charset="0"/>
                  <a:ea typeface="微软雅黑" panose="020B0503020204020204" pitchFamily="34" charset="-122"/>
                </a:rPr>
                <a:t>十八届四中全会对加强社会组织立法和发挥社会组织在全面依法治国中的作用提出要求</a:t>
              </a:r>
              <a:endParaRPr lang="zh-CN" altLang="en-US" sz="2000" b="1" dirty="0">
                <a:solidFill>
                  <a:schemeClr val="bg1"/>
                </a:solidFill>
                <a:latin typeface="Arial" panose="020B0604020202020204" pitchFamily="34" charset="0"/>
                <a:ea typeface="微软雅黑" panose="020B0503020204020204" pitchFamily="34" charset="-122"/>
              </a:endParaRPr>
            </a:p>
          </p:txBody>
        </p:sp>
        <p:sp>
          <p:nvSpPr>
            <p:cNvPr id="37904" name="直角三角形 18"/>
            <p:cNvSpPr/>
            <p:nvPr/>
          </p:nvSpPr>
          <p:spPr>
            <a:xfrm rot="10800000">
              <a:off x="0" y="378417"/>
              <a:ext cx="499667" cy="216597"/>
            </a:xfrm>
            <a:prstGeom prst="rtTriangle">
              <a:avLst/>
            </a:prstGeom>
            <a:solidFill>
              <a:srgbClr val="C00000"/>
            </a:solidFill>
            <a:ln w="9525">
              <a:noFill/>
            </a:ln>
          </p:spPr>
          <p:txBody>
            <a:bodyPr lIns="216000" rIns="36000" anchor="ctr"/>
            <a:lstStyle/>
            <a:p>
              <a:pPr algn="ctr"/>
              <a:endParaRPr lang="zh-CN" altLang="en-US" sz="2000" dirty="0">
                <a:solidFill>
                  <a:schemeClr val="bg1"/>
                </a:solidFill>
                <a:latin typeface="Arial" panose="020B0604020202020204" pitchFamily="34" charset="0"/>
                <a:ea typeface="微软雅黑" panose="020B0503020204020204" pitchFamily="34" charset="-122"/>
              </a:endParaRPr>
            </a:p>
          </p:txBody>
        </p:sp>
      </p:grpSp>
      <p:pic>
        <p:nvPicPr>
          <p:cNvPr id="37905" name="图片 7" descr="002.png"/>
          <p:cNvPicPr>
            <a:picLocks noChangeAspect="1"/>
          </p:cNvPicPr>
          <p:nvPr/>
        </p:nvPicPr>
        <p:blipFill>
          <a:blip r:embed="rId3"/>
          <a:stretch>
            <a:fillRect/>
          </a:stretch>
        </p:blipFill>
        <p:spPr>
          <a:xfrm>
            <a:off x="956897" y="285751"/>
            <a:ext cx="1874226" cy="2232025"/>
          </a:xfrm>
          <a:prstGeom prst="rect">
            <a:avLst/>
          </a:prstGeom>
          <a:noFill/>
          <a:ln w="9525">
            <a:noFill/>
          </a:ln>
        </p:spPr>
      </p:pic>
      <p:grpSp>
        <p:nvGrpSpPr>
          <p:cNvPr id="18" name="Group 14"/>
          <p:cNvGrpSpPr/>
          <p:nvPr/>
        </p:nvGrpSpPr>
        <p:grpSpPr>
          <a:xfrm>
            <a:off x="423992" y="5994999"/>
            <a:ext cx="8126412" cy="914861"/>
            <a:chOff x="-130940" y="-137196"/>
            <a:chExt cx="7215238" cy="945625"/>
          </a:xfrm>
        </p:grpSpPr>
        <p:sp>
          <p:nvSpPr>
            <p:cNvPr id="19" name="矩形 17"/>
            <p:cNvSpPr/>
            <p:nvPr/>
          </p:nvSpPr>
          <p:spPr>
            <a:xfrm>
              <a:off x="-130940" y="-137196"/>
              <a:ext cx="7215238" cy="713785"/>
            </a:xfrm>
            <a:prstGeom prst="rect">
              <a:avLst/>
            </a:prstGeom>
            <a:solidFill>
              <a:srgbClr val="FF0505"/>
            </a:solidFill>
            <a:ln w="9525">
              <a:noFill/>
            </a:ln>
          </p:spPr>
          <p:txBody>
            <a:bodyPr lIns="216000" rIns="36000" anchor="ctr"/>
            <a:lstStyle/>
            <a:p>
              <a:r>
                <a:rPr lang="zh-CN" altLang="en-US" sz="2000" b="1" dirty="0">
                  <a:solidFill>
                    <a:schemeClr val="bg1"/>
                  </a:solidFill>
                  <a:latin typeface="Arial" panose="020B0604020202020204" pitchFamily="34" charset="0"/>
                  <a:ea typeface="微软雅黑" panose="020B0503020204020204" pitchFamily="34" charset="-122"/>
                </a:rPr>
                <a:t>十九大报告对</a:t>
              </a:r>
              <a:r>
                <a:rPr lang="zh-CN" altLang="zh-CN" sz="2000" b="1" dirty="0">
                  <a:solidFill>
                    <a:schemeClr val="bg1"/>
                  </a:solidFill>
                  <a:latin typeface="Arial" panose="020B0604020202020204" pitchFamily="34" charset="0"/>
                  <a:ea typeface="微软雅黑" panose="020B0503020204020204" pitchFamily="34" charset="-122"/>
                </a:rPr>
                <a:t>社会组织在协商民主、社会治理、环境治理、保障和改善民生、基层党组织建设和发展党员等方面都进行了明确的阐述，</a:t>
              </a:r>
              <a:endParaRPr lang="zh-CN" altLang="en-US" sz="2000" b="1" dirty="0">
                <a:solidFill>
                  <a:schemeClr val="bg1"/>
                </a:solidFill>
                <a:latin typeface="Arial" panose="020B0604020202020204" pitchFamily="34" charset="0"/>
                <a:ea typeface="微软雅黑" panose="020B0503020204020204" pitchFamily="34" charset="-122"/>
              </a:endParaRPr>
            </a:p>
          </p:txBody>
        </p:sp>
        <p:sp>
          <p:nvSpPr>
            <p:cNvPr id="20" name="直角三角形 18"/>
            <p:cNvSpPr/>
            <p:nvPr/>
          </p:nvSpPr>
          <p:spPr>
            <a:xfrm rot="10800000">
              <a:off x="-130940" y="591832"/>
              <a:ext cx="499667" cy="216597"/>
            </a:xfrm>
            <a:prstGeom prst="rtTriangle">
              <a:avLst/>
            </a:prstGeom>
            <a:solidFill>
              <a:srgbClr val="C00000"/>
            </a:solidFill>
            <a:ln w="9525">
              <a:noFill/>
            </a:ln>
          </p:spPr>
          <p:txBody>
            <a:bodyPr lIns="216000" rIns="36000" anchor="ctr"/>
            <a:lstStyle/>
            <a:p>
              <a:pPr algn="ctr"/>
              <a:endParaRPr lang="zh-CN" altLang="en-US" sz="2000" dirty="0">
                <a:solidFill>
                  <a:schemeClr val="bg1"/>
                </a:solidFill>
                <a:latin typeface="Arial" panose="020B0604020202020204" pitchFamily="34" charset="0"/>
                <a:ea typeface="微软雅黑" panose="020B0503020204020204" pitchFamily="34" charset="-122"/>
              </a:endParaRPr>
            </a:p>
          </p:txBody>
        </p:sp>
      </p:gr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图片 5" descr="bj2.jpg"/>
          <p:cNvPicPr>
            <a:picLocks noChangeAspect="1"/>
          </p:cNvPicPr>
          <p:nvPr/>
        </p:nvPicPr>
        <p:blipFill>
          <a:blip r:embed="rId1"/>
          <a:srcRect l="1645"/>
          <a:stretch>
            <a:fillRect/>
          </a:stretch>
        </p:blipFill>
        <p:spPr>
          <a:xfrm>
            <a:off x="-1465" y="0"/>
            <a:ext cx="9189426" cy="6875463"/>
          </a:xfrm>
          <a:prstGeom prst="rect">
            <a:avLst/>
          </a:prstGeom>
          <a:noFill/>
          <a:ln w="9525">
            <a:noFill/>
          </a:ln>
        </p:spPr>
      </p:pic>
      <p:grpSp>
        <p:nvGrpSpPr>
          <p:cNvPr id="2" name="组合 38914"/>
          <p:cNvGrpSpPr/>
          <p:nvPr/>
        </p:nvGrpSpPr>
        <p:grpSpPr>
          <a:xfrm>
            <a:off x="162659" y="317501"/>
            <a:ext cx="237392" cy="682625"/>
            <a:chOff x="0" y="0"/>
            <a:chExt cx="162" cy="430"/>
          </a:xfrm>
        </p:grpSpPr>
        <p:pic>
          <p:nvPicPr>
            <p:cNvPr id="38916" name="矩形 6"/>
            <p:cNvPicPr/>
            <p:nvPr/>
          </p:nvPicPr>
          <p:blipFill>
            <a:blip r:embed="rId2"/>
            <a:stretch>
              <a:fillRect/>
            </a:stretch>
          </p:blipFill>
          <p:spPr>
            <a:xfrm>
              <a:off x="0" y="0"/>
              <a:ext cx="162" cy="430"/>
            </a:xfrm>
            <a:prstGeom prst="rect">
              <a:avLst/>
            </a:prstGeom>
            <a:noFill/>
            <a:ln w="9525">
              <a:noFill/>
            </a:ln>
          </p:spPr>
        </p:pic>
        <p:sp>
          <p:nvSpPr>
            <p:cNvPr id="38917" name="文本框 38916"/>
            <p:cNvSpPr txBox="1"/>
            <p:nvPr/>
          </p:nvSpPr>
          <p:spPr>
            <a:xfrm>
              <a:off x="39" y="22"/>
              <a:ext cx="86" cy="360"/>
            </a:xfrm>
            <a:prstGeom prst="rect">
              <a:avLst/>
            </a:prstGeom>
            <a:noFill/>
            <a:ln w="9525">
              <a:noFill/>
            </a:ln>
          </p:spPr>
          <p:txBody>
            <a:bodyPr anchor="ctr"/>
            <a:lstStyle/>
            <a:p>
              <a:pPr algn="ctr"/>
              <a:endParaRPr lang="zh-CN" altLang="en-US" dirty="0">
                <a:solidFill>
                  <a:srgbClr val="FFFFFF"/>
                </a:solidFill>
                <a:latin typeface="Arial" panose="020B0604020202020204" pitchFamily="34" charset="0"/>
                <a:ea typeface="微软雅黑" panose="020B0503020204020204" pitchFamily="34" charset="-122"/>
              </a:endParaRPr>
            </a:p>
          </p:txBody>
        </p:sp>
      </p:grpSp>
      <p:sp>
        <p:nvSpPr>
          <p:cNvPr id="38918" name="矩形 9"/>
          <p:cNvSpPr/>
          <p:nvPr/>
        </p:nvSpPr>
        <p:spPr>
          <a:xfrm>
            <a:off x="417635" y="1785938"/>
            <a:ext cx="7319596" cy="3929062"/>
          </a:xfrm>
          <a:prstGeom prst="rect">
            <a:avLst/>
          </a:prstGeom>
          <a:solidFill>
            <a:srgbClr val="BBE0FF"/>
          </a:solidFill>
          <a:ln w="9525">
            <a:noFill/>
          </a:ln>
        </p:spPr>
        <p:txBody>
          <a:bodyPr lIns="288000" rIns="144000" anchor="ctr"/>
          <a:lstStyle/>
          <a:p>
            <a:r>
              <a:rPr lang="zh-CN" altLang="en-US" sz="2000" dirty="0">
                <a:solidFill>
                  <a:srgbClr val="002F56"/>
                </a:solidFill>
                <a:latin typeface="Arial" panose="020B0604020202020204" pitchFamily="34" charset="0"/>
                <a:ea typeface="微软雅黑" panose="020B0503020204020204" pitchFamily="34" charset="-122"/>
              </a:rPr>
              <a:t>党的十八大提出：</a:t>
            </a:r>
            <a:endParaRPr lang="en-US" altLang="zh-CN" sz="2000" dirty="0">
              <a:solidFill>
                <a:srgbClr val="002F56"/>
              </a:solidFill>
              <a:latin typeface="Arial" panose="020B0604020202020204" pitchFamily="34" charset="0"/>
              <a:ea typeface="微软雅黑" panose="020B0503020204020204" pitchFamily="34" charset="-122"/>
            </a:endParaRPr>
          </a:p>
          <a:p>
            <a:r>
              <a:rPr lang="en-US" altLang="zh-CN" sz="2000" dirty="0">
                <a:solidFill>
                  <a:srgbClr val="002F56"/>
                </a:solidFill>
                <a:latin typeface="Arial" panose="020B0604020202020204" pitchFamily="34" charset="0"/>
                <a:ea typeface="微软雅黑" panose="020B0503020204020204" pitchFamily="34" charset="-122"/>
              </a:rPr>
              <a:t>1.</a:t>
            </a:r>
            <a:r>
              <a:rPr lang="zh-CN" altLang="en-US" sz="2000" dirty="0">
                <a:solidFill>
                  <a:srgbClr val="002F56"/>
                </a:solidFill>
                <a:latin typeface="Arial" panose="020B0604020202020204" pitchFamily="34" charset="0"/>
                <a:ea typeface="微软雅黑" panose="020B0503020204020204" pitchFamily="34" charset="-122"/>
              </a:rPr>
              <a:t>加快形成政社分开、权责明确、依法自治的现代社会组织体制。</a:t>
            </a:r>
            <a:endParaRPr lang="en-US" altLang="zh-CN" sz="2000" dirty="0">
              <a:solidFill>
                <a:srgbClr val="002F56"/>
              </a:solidFill>
              <a:latin typeface="Arial" panose="020B0604020202020204" pitchFamily="34" charset="0"/>
              <a:ea typeface="微软雅黑" panose="020B0503020204020204" pitchFamily="34" charset="-122"/>
            </a:endParaRPr>
          </a:p>
          <a:p>
            <a:r>
              <a:rPr lang="en-US" altLang="zh-CN" sz="2000" dirty="0">
                <a:solidFill>
                  <a:srgbClr val="002F56"/>
                </a:solidFill>
                <a:latin typeface="Arial" panose="020B0604020202020204" pitchFamily="34" charset="0"/>
                <a:ea typeface="微软雅黑" panose="020B0503020204020204" pitchFamily="34" charset="-122"/>
              </a:rPr>
              <a:t>2.</a:t>
            </a:r>
            <a:r>
              <a:rPr lang="zh-CN" altLang="en-US" sz="2000" dirty="0">
                <a:solidFill>
                  <a:srgbClr val="002F56"/>
                </a:solidFill>
                <a:latin typeface="Arial" panose="020B0604020202020204" pitchFamily="34" charset="0"/>
                <a:ea typeface="微软雅黑" panose="020B0503020204020204" pitchFamily="34" charset="-122"/>
              </a:rPr>
              <a:t>引导社会组织健康有序发展。</a:t>
            </a:r>
            <a:endParaRPr lang="en-US" altLang="zh-CN" sz="2000" dirty="0">
              <a:solidFill>
                <a:srgbClr val="002F56"/>
              </a:solidFill>
              <a:latin typeface="Arial" panose="020B0604020202020204" pitchFamily="34" charset="0"/>
              <a:ea typeface="微软雅黑" panose="020B0503020204020204" pitchFamily="34" charset="-122"/>
            </a:endParaRPr>
          </a:p>
          <a:p>
            <a:r>
              <a:rPr lang="en-US" altLang="zh-CN" sz="2000" dirty="0">
                <a:solidFill>
                  <a:srgbClr val="002F56"/>
                </a:solidFill>
                <a:latin typeface="Arial" panose="020B0604020202020204" pitchFamily="34" charset="0"/>
                <a:ea typeface="微软雅黑" panose="020B0503020204020204" pitchFamily="34" charset="-122"/>
              </a:rPr>
              <a:t>3.</a:t>
            </a:r>
            <a:r>
              <a:rPr lang="zh-CN" altLang="en-US" sz="2000" dirty="0">
                <a:solidFill>
                  <a:srgbClr val="002F56"/>
                </a:solidFill>
                <a:latin typeface="Arial" panose="020B0604020202020204" pitchFamily="34" charset="0"/>
                <a:ea typeface="微软雅黑" panose="020B0503020204020204" pitchFamily="34" charset="-122"/>
              </a:rPr>
              <a:t>加强人大、政协、地方、民间团体的对外交流，夯实国家关系发展社会基础。</a:t>
            </a:r>
            <a:endParaRPr lang="en-US" altLang="zh-CN" sz="2000" dirty="0">
              <a:solidFill>
                <a:srgbClr val="002F56"/>
              </a:solidFill>
              <a:latin typeface="Arial" panose="020B0604020202020204" pitchFamily="34" charset="0"/>
              <a:ea typeface="微软雅黑" panose="020B0503020204020204" pitchFamily="34" charset="-122"/>
            </a:endParaRPr>
          </a:p>
          <a:p>
            <a:r>
              <a:rPr lang="en-US" altLang="zh-CN" sz="2000" dirty="0">
                <a:solidFill>
                  <a:srgbClr val="002F56"/>
                </a:solidFill>
                <a:latin typeface="Arial" panose="020B0604020202020204" pitchFamily="34" charset="0"/>
                <a:ea typeface="微软雅黑" panose="020B0503020204020204" pitchFamily="34" charset="-122"/>
              </a:rPr>
              <a:t>4.</a:t>
            </a:r>
            <a:r>
              <a:rPr lang="zh-CN" altLang="en-US" sz="2000" dirty="0">
                <a:solidFill>
                  <a:srgbClr val="002F56"/>
                </a:solidFill>
                <a:latin typeface="Arial" panose="020B0604020202020204" pitchFamily="34" charset="0"/>
                <a:ea typeface="微软雅黑" panose="020B0503020204020204" pitchFamily="34" charset="-122"/>
              </a:rPr>
              <a:t>加大非公有制经济组织、社会组织党建工作力度。</a:t>
            </a:r>
            <a:endParaRPr lang="zh-CN" altLang="en-US" sz="2000" dirty="0">
              <a:solidFill>
                <a:srgbClr val="002F56"/>
              </a:solidFill>
              <a:latin typeface="Arial" panose="020B0604020202020204" pitchFamily="34" charset="0"/>
              <a:ea typeface="微软雅黑" panose="020B0503020204020204" pitchFamily="34" charset="-122"/>
            </a:endParaRPr>
          </a:p>
        </p:txBody>
      </p:sp>
      <p:grpSp>
        <p:nvGrpSpPr>
          <p:cNvPr id="3" name="组合 38918"/>
          <p:cNvGrpSpPr/>
          <p:nvPr/>
        </p:nvGrpSpPr>
        <p:grpSpPr>
          <a:xfrm>
            <a:off x="360485" y="1036638"/>
            <a:ext cx="7428035" cy="822325"/>
            <a:chOff x="0" y="0"/>
            <a:chExt cx="5069" cy="518"/>
          </a:xfrm>
        </p:grpSpPr>
        <p:pic>
          <p:nvPicPr>
            <p:cNvPr id="38920" name="矩形 7"/>
            <p:cNvPicPr/>
            <p:nvPr/>
          </p:nvPicPr>
          <p:blipFill>
            <a:blip r:embed="rId3"/>
            <a:stretch>
              <a:fillRect/>
            </a:stretch>
          </p:blipFill>
          <p:spPr>
            <a:xfrm>
              <a:off x="0" y="0"/>
              <a:ext cx="5069" cy="518"/>
            </a:xfrm>
            <a:prstGeom prst="rect">
              <a:avLst/>
            </a:prstGeom>
            <a:noFill/>
            <a:ln w="9525">
              <a:noFill/>
            </a:ln>
          </p:spPr>
        </p:pic>
        <p:sp>
          <p:nvSpPr>
            <p:cNvPr id="38921" name="文本框 38920"/>
            <p:cNvSpPr txBox="1"/>
            <p:nvPr/>
          </p:nvSpPr>
          <p:spPr>
            <a:xfrm>
              <a:off x="39" y="22"/>
              <a:ext cx="4995" cy="450"/>
            </a:xfrm>
            <a:prstGeom prst="rect">
              <a:avLst/>
            </a:prstGeom>
            <a:noFill/>
            <a:ln w="9525">
              <a:noFill/>
            </a:ln>
          </p:spPr>
          <p:txBody>
            <a:bodyPr anchor="ctr"/>
            <a:lstStyle/>
            <a:p>
              <a:pPr algn="ctr"/>
              <a:r>
                <a:rPr lang="zh-CN" altLang="en-US" sz="2400" b="1" dirty="0">
                  <a:solidFill>
                    <a:srgbClr val="FFFFFF"/>
                  </a:solidFill>
                  <a:latin typeface="Arial" panose="020B0604020202020204" pitchFamily="34" charset="0"/>
                  <a:ea typeface="微软雅黑" panose="020B0503020204020204" pitchFamily="34" charset="-122"/>
                </a:rPr>
                <a:t>党的十八大</a:t>
              </a:r>
              <a:endParaRPr lang="zh-CN" altLang="en-US" sz="2400" dirty="0">
                <a:solidFill>
                  <a:srgbClr val="FFFFFF"/>
                </a:solidFill>
                <a:latin typeface="Arial" panose="020B0604020202020204" pitchFamily="34" charset="0"/>
                <a:ea typeface="微软雅黑" panose="020B0503020204020204" pitchFamily="34" charset="-122"/>
              </a:endParaRPr>
            </a:p>
          </p:txBody>
        </p:sp>
      </p:grpSp>
      <p:sp>
        <p:nvSpPr>
          <p:cNvPr id="38922" name="文本框 1"/>
          <p:cNvSpPr txBox="1"/>
          <p:nvPr/>
        </p:nvSpPr>
        <p:spPr>
          <a:xfrm>
            <a:off x="417634" y="333375"/>
            <a:ext cx="5225936" cy="523220"/>
          </a:xfrm>
          <a:prstGeom prst="rect">
            <a:avLst/>
          </a:prstGeom>
          <a:noFill/>
          <a:ln w="9525">
            <a:noFill/>
          </a:ln>
        </p:spPr>
        <p:txBody>
          <a:bodyPr wrap="square">
            <a:spAutoFit/>
          </a:bodyPr>
          <a:lstStyle/>
          <a:p>
            <a:pPr algn="dist"/>
            <a:r>
              <a:rPr lang="zh-CN" altLang="en-US" sz="2800" b="1" dirty="0">
                <a:solidFill>
                  <a:srgbClr val="FF0000"/>
                </a:solidFill>
                <a:latin typeface="微软雅黑" panose="020B0503020204020204" pitchFamily="34" charset="-122"/>
                <a:ea typeface="微软雅黑" panose="020B0503020204020204" pitchFamily="34" charset="-122"/>
              </a:rPr>
              <a:t>中央关于社会组织改革的新精神</a:t>
            </a:r>
            <a:endParaRPr lang="zh-CN" altLang="en-US" sz="2800" b="1" dirty="0">
              <a:solidFill>
                <a:srgbClr val="FF0000"/>
              </a:solidFill>
              <a:latin typeface="微软雅黑" panose="020B0503020204020204" pitchFamily="34" charset="-122"/>
              <a:ea typeface="微软雅黑" panose="020B0503020204020204" pitchFamily="34" charset="-122"/>
            </a:endParaRPr>
          </a:p>
        </p:txBody>
      </p:sp>
      <p:pic>
        <p:nvPicPr>
          <p:cNvPr id="38923" name="图片 7" descr="002.png"/>
          <p:cNvPicPr>
            <a:picLocks noChangeAspect="1"/>
          </p:cNvPicPr>
          <p:nvPr/>
        </p:nvPicPr>
        <p:blipFill>
          <a:blip r:embed="rId4"/>
          <a:stretch>
            <a:fillRect/>
          </a:stretch>
        </p:blipFill>
        <p:spPr>
          <a:xfrm>
            <a:off x="8046427" y="2846388"/>
            <a:ext cx="1159119" cy="1377950"/>
          </a:xfrm>
          <a:prstGeom prst="rect">
            <a:avLst/>
          </a:prstGeom>
          <a:noFill/>
          <a:ln w="9525">
            <a:noFill/>
          </a:ln>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图片 5" descr="bj2.jpg"/>
          <p:cNvPicPr>
            <a:picLocks noChangeAspect="1"/>
          </p:cNvPicPr>
          <p:nvPr/>
        </p:nvPicPr>
        <p:blipFill>
          <a:blip r:embed="rId1"/>
          <a:srcRect l="1645"/>
          <a:stretch>
            <a:fillRect/>
          </a:stretch>
        </p:blipFill>
        <p:spPr>
          <a:xfrm>
            <a:off x="-1465" y="0"/>
            <a:ext cx="9189426" cy="6875463"/>
          </a:xfrm>
          <a:prstGeom prst="rect">
            <a:avLst/>
          </a:prstGeom>
          <a:noFill/>
          <a:ln w="9525">
            <a:noFill/>
          </a:ln>
        </p:spPr>
      </p:pic>
      <p:grpSp>
        <p:nvGrpSpPr>
          <p:cNvPr id="2" name="组合 39938"/>
          <p:cNvGrpSpPr/>
          <p:nvPr/>
        </p:nvGrpSpPr>
        <p:grpSpPr>
          <a:xfrm>
            <a:off x="162659" y="317501"/>
            <a:ext cx="237392" cy="682625"/>
            <a:chOff x="0" y="0"/>
            <a:chExt cx="162" cy="430"/>
          </a:xfrm>
        </p:grpSpPr>
        <p:pic>
          <p:nvPicPr>
            <p:cNvPr id="39940" name="矩形 6"/>
            <p:cNvPicPr/>
            <p:nvPr/>
          </p:nvPicPr>
          <p:blipFill>
            <a:blip r:embed="rId2"/>
            <a:stretch>
              <a:fillRect/>
            </a:stretch>
          </p:blipFill>
          <p:spPr>
            <a:xfrm>
              <a:off x="0" y="0"/>
              <a:ext cx="162" cy="430"/>
            </a:xfrm>
            <a:prstGeom prst="rect">
              <a:avLst/>
            </a:prstGeom>
            <a:noFill/>
            <a:ln w="9525">
              <a:noFill/>
            </a:ln>
          </p:spPr>
        </p:pic>
        <p:sp>
          <p:nvSpPr>
            <p:cNvPr id="39941" name="文本框 39940"/>
            <p:cNvSpPr txBox="1"/>
            <p:nvPr/>
          </p:nvSpPr>
          <p:spPr>
            <a:xfrm>
              <a:off x="39" y="22"/>
              <a:ext cx="86" cy="360"/>
            </a:xfrm>
            <a:prstGeom prst="rect">
              <a:avLst/>
            </a:prstGeom>
            <a:noFill/>
            <a:ln w="9525">
              <a:noFill/>
            </a:ln>
          </p:spPr>
          <p:txBody>
            <a:bodyPr anchor="ctr"/>
            <a:lstStyle/>
            <a:p>
              <a:pPr algn="ctr"/>
              <a:endParaRPr lang="zh-CN" altLang="en-US" dirty="0">
                <a:solidFill>
                  <a:srgbClr val="FFFFFF"/>
                </a:solidFill>
                <a:latin typeface="Arial" panose="020B0604020202020204" pitchFamily="34" charset="0"/>
                <a:ea typeface="微软雅黑" panose="020B0503020204020204" pitchFamily="34" charset="-122"/>
              </a:endParaRPr>
            </a:p>
          </p:txBody>
        </p:sp>
      </p:grpSp>
      <p:sp>
        <p:nvSpPr>
          <p:cNvPr id="39942" name="矩形 9"/>
          <p:cNvSpPr/>
          <p:nvPr/>
        </p:nvSpPr>
        <p:spPr>
          <a:xfrm>
            <a:off x="417635" y="1785938"/>
            <a:ext cx="7319596" cy="4522787"/>
          </a:xfrm>
          <a:prstGeom prst="rect">
            <a:avLst/>
          </a:prstGeom>
          <a:solidFill>
            <a:srgbClr val="BBE0FF"/>
          </a:solidFill>
          <a:ln w="9525">
            <a:noFill/>
          </a:ln>
        </p:spPr>
        <p:txBody>
          <a:bodyPr lIns="288000" rIns="144000" anchor="ctr"/>
          <a:lstStyle/>
          <a:p>
            <a:r>
              <a:rPr lang="zh-CN" altLang="en-US" sz="2000" dirty="0">
                <a:solidFill>
                  <a:srgbClr val="002F56"/>
                </a:solidFill>
                <a:latin typeface="Arial" panose="020B0604020202020204" pitchFamily="34" charset="0"/>
                <a:ea typeface="微软雅黑" panose="020B0503020204020204" pitchFamily="34" charset="-122"/>
              </a:rPr>
              <a:t>党的十八届二中全会和十二届全国人大一次会议通过的</a:t>
            </a:r>
            <a:r>
              <a:rPr lang="en-US" altLang="zh-CN" sz="2000" dirty="0">
                <a:solidFill>
                  <a:srgbClr val="002F56"/>
                </a:solidFill>
                <a:latin typeface="Arial" panose="020B0604020202020204" pitchFamily="34" charset="0"/>
                <a:ea typeface="微软雅黑" panose="020B0503020204020204" pitchFamily="34" charset="-122"/>
              </a:rPr>
              <a:t>《</a:t>
            </a:r>
            <a:r>
              <a:rPr lang="zh-CN" altLang="en-US" sz="2000" dirty="0">
                <a:solidFill>
                  <a:srgbClr val="002F56"/>
                </a:solidFill>
                <a:latin typeface="Arial" panose="020B0604020202020204" pitchFamily="34" charset="0"/>
                <a:ea typeface="微软雅黑" panose="020B0503020204020204" pitchFamily="34" charset="-122"/>
              </a:rPr>
              <a:t>国务院机构改革和职能转变方案</a:t>
            </a:r>
            <a:r>
              <a:rPr lang="en-US" altLang="zh-CN" sz="2000" dirty="0">
                <a:solidFill>
                  <a:srgbClr val="002F56"/>
                </a:solidFill>
                <a:latin typeface="Arial" panose="020B0604020202020204" pitchFamily="34" charset="0"/>
                <a:ea typeface="微软雅黑" panose="020B0503020204020204" pitchFamily="34" charset="-122"/>
              </a:rPr>
              <a:t>》</a:t>
            </a:r>
            <a:r>
              <a:rPr lang="zh-CN" altLang="en-US" sz="2000" dirty="0">
                <a:solidFill>
                  <a:srgbClr val="002F56"/>
                </a:solidFill>
                <a:latin typeface="Arial" panose="020B0604020202020204" pitchFamily="34" charset="0"/>
                <a:ea typeface="微软雅黑" panose="020B0503020204020204" pitchFamily="34" charset="-122"/>
              </a:rPr>
              <a:t>提出：</a:t>
            </a:r>
            <a:endParaRPr lang="en-US" altLang="zh-CN" sz="2000" dirty="0">
              <a:solidFill>
                <a:srgbClr val="002F56"/>
              </a:solidFill>
              <a:latin typeface="Arial" panose="020B0604020202020204" pitchFamily="34" charset="0"/>
              <a:ea typeface="微软雅黑" panose="020B0503020204020204" pitchFamily="34" charset="-122"/>
            </a:endParaRPr>
          </a:p>
          <a:p>
            <a:r>
              <a:rPr lang="en-US" altLang="zh-CN" sz="2000" dirty="0">
                <a:solidFill>
                  <a:srgbClr val="002F56"/>
                </a:solidFill>
                <a:latin typeface="Arial" panose="020B0604020202020204" pitchFamily="34" charset="0"/>
                <a:ea typeface="微软雅黑" panose="020B0503020204020204" pitchFamily="34" charset="-122"/>
              </a:rPr>
              <a:t>1.</a:t>
            </a:r>
            <a:r>
              <a:rPr lang="zh-CN" altLang="en-US" sz="2000" dirty="0">
                <a:solidFill>
                  <a:srgbClr val="002F56"/>
                </a:solidFill>
                <a:latin typeface="Arial" panose="020B0604020202020204" pitchFamily="34" charset="0"/>
                <a:ea typeface="微软雅黑" panose="020B0503020204020204" pitchFamily="34" charset="-122"/>
              </a:rPr>
              <a:t>逐步推进行业协会商会与行政机关脱钩，强化行业自律，使其真正成为提供服务、反映诉求、规范行为的主体。探索一业多会，引入竞争机制。</a:t>
            </a:r>
            <a:endParaRPr lang="zh-CN" altLang="en-US" sz="2000" dirty="0">
              <a:solidFill>
                <a:srgbClr val="002F56"/>
              </a:solidFill>
              <a:latin typeface="Arial" panose="020B0604020202020204" pitchFamily="34" charset="0"/>
              <a:ea typeface="微软雅黑" panose="020B0503020204020204" pitchFamily="34" charset="-122"/>
            </a:endParaRPr>
          </a:p>
          <a:p>
            <a:r>
              <a:rPr lang="en-US" altLang="zh-CN" sz="2000" dirty="0">
                <a:solidFill>
                  <a:srgbClr val="002F56"/>
                </a:solidFill>
                <a:latin typeface="Arial" panose="020B0604020202020204" pitchFamily="34" charset="0"/>
                <a:ea typeface="微软雅黑" panose="020B0503020204020204" pitchFamily="34" charset="-122"/>
              </a:rPr>
              <a:t>2.</a:t>
            </a:r>
            <a:r>
              <a:rPr lang="zh-CN" altLang="en-US" sz="2000" dirty="0">
                <a:solidFill>
                  <a:srgbClr val="002F56"/>
                </a:solidFill>
                <a:latin typeface="Arial" panose="020B0604020202020204" pitchFamily="34" charset="0"/>
                <a:ea typeface="微软雅黑" panose="020B0503020204020204" pitchFamily="34" charset="-122"/>
              </a:rPr>
              <a:t>重点培育、优先发展行业协会商会类、科技类、公益慈善类、城乡社区服务类社会组织。成立这些社会组织，直接向民政部门依法申请登记，不再需要业务主管单位审查同意。</a:t>
            </a:r>
            <a:endParaRPr lang="zh-CN" altLang="en-US" sz="2000" dirty="0">
              <a:solidFill>
                <a:srgbClr val="002F56"/>
              </a:solidFill>
              <a:latin typeface="Arial" panose="020B0604020202020204" pitchFamily="34" charset="0"/>
              <a:ea typeface="微软雅黑" panose="020B0503020204020204" pitchFamily="34" charset="-122"/>
            </a:endParaRPr>
          </a:p>
          <a:p>
            <a:r>
              <a:rPr lang="en-US" altLang="zh-CN" sz="2000" dirty="0">
                <a:solidFill>
                  <a:srgbClr val="002F56"/>
                </a:solidFill>
                <a:latin typeface="Arial" panose="020B0604020202020204" pitchFamily="34" charset="0"/>
                <a:ea typeface="微软雅黑" panose="020B0503020204020204" pitchFamily="34" charset="-122"/>
              </a:rPr>
              <a:t>3.</a:t>
            </a:r>
            <a:r>
              <a:rPr lang="zh-CN" altLang="en-US" sz="2000" dirty="0">
                <a:solidFill>
                  <a:srgbClr val="002F56"/>
                </a:solidFill>
                <a:latin typeface="Arial" panose="020B0604020202020204" pitchFamily="34" charset="0"/>
                <a:ea typeface="微软雅黑" panose="020B0503020204020204" pitchFamily="34" charset="-122"/>
              </a:rPr>
              <a:t>坚持积极引导发展、严格依法管理的原则，建立健全统一登记、各司其职、协调配合、分级负责、依法监管的社会组织管理体制，健全管理制度，推动社会组织完善内部治理结构。</a:t>
            </a:r>
            <a:endParaRPr lang="zh-CN" altLang="en-US" sz="2000" dirty="0">
              <a:solidFill>
                <a:srgbClr val="002F56"/>
              </a:solidFill>
              <a:latin typeface="Arial" panose="020B0604020202020204" pitchFamily="34" charset="0"/>
              <a:ea typeface="微软雅黑" panose="020B0503020204020204" pitchFamily="34" charset="-122"/>
            </a:endParaRPr>
          </a:p>
          <a:p>
            <a:r>
              <a:rPr lang="en-US" altLang="zh-CN" sz="2000" dirty="0">
                <a:solidFill>
                  <a:srgbClr val="002F56"/>
                </a:solidFill>
                <a:latin typeface="Arial" panose="020B0604020202020204" pitchFamily="34" charset="0"/>
                <a:ea typeface="微软雅黑" panose="020B0503020204020204" pitchFamily="34" charset="-122"/>
              </a:rPr>
              <a:t>4.</a:t>
            </a:r>
            <a:r>
              <a:rPr lang="zh-CN" altLang="en-US" sz="2000" dirty="0">
                <a:solidFill>
                  <a:srgbClr val="002F56"/>
                </a:solidFill>
                <a:latin typeface="Arial" panose="020B0604020202020204" pitchFamily="34" charset="0"/>
                <a:ea typeface="微软雅黑" panose="020B0503020204020204" pitchFamily="34" charset="-122"/>
              </a:rPr>
              <a:t>加强社会管理能力建设，创新社会管理方式。公平对待社会力量提供医疗卫生、教育、文化、群众健身、社区服务等公共服务，加大政府购买服务力度。</a:t>
            </a:r>
            <a:endParaRPr lang="zh-CN" altLang="en-US" sz="2000" dirty="0">
              <a:solidFill>
                <a:srgbClr val="002F56"/>
              </a:solidFill>
              <a:latin typeface="Arial" panose="020B0604020202020204" pitchFamily="34" charset="0"/>
              <a:ea typeface="微软雅黑" panose="020B0503020204020204" pitchFamily="34" charset="-122"/>
            </a:endParaRPr>
          </a:p>
        </p:txBody>
      </p:sp>
      <p:grpSp>
        <p:nvGrpSpPr>
          <p:cNvPr id="3" name="组合 39942"/>
          <p:cNvGrpSpPr/>
          <p:nvPr/>
        </p:nvGrpSpPr>
        <p:grpSpPr>
          <a:xfrm>
            <a:off x="360485" y="1036638"/>
            <a:ext cx="7428035" cy="822325"/>
            <a:chOff x="0" y="0"/>
            <a:chExt cx="5069" cy="518"/>
          </a:xfrm>
        </p:grpSpPr>
        <p:pic>
          <p:nvPicPr>
            <p:cNvPr id="39944" name="矩形 7"/>
            <p:cNvPicPr/>
            <p:nvPr/>
          </p:nvPicPr>
          <p:blipFill>
            <a:blip r:embed="rId3"/>
            <a:stretch>
              <a:fillRect/>
            </a:stretch>
          </p:blipFill>
          <p:spPr>
            <a:xfrm>
              <a:off x="0" y="0"/>
              <a:ext cx="5069" cy="518"/>
            </a:xfrm>
            <a:prstGeom prst="rect">
              <a:avLst/>
            </a:prstGeom>
            <a:noFill/>
            <a:ln w="9525">
              <a:noFill/>
            </a:ln>
          </p:spPr>
        </p:pic>
        <p:sp>
          <p:nvSpPr>
            <p:cNvPr id="39945" name="文本框 39944"/>
            <p:cNvSpPr txBox="1"/>
            <p:nvPr/>
          </p:nvSpPr>
          <p:spPr>
            <a:xfrm>
              <a:off x="39" y="22"/>
              <a:ext cx="4995" cy="450"/>
            </a:xfrm>
            <a:prstGeom prst="rect">
              <a:avLst/>
            </a:prstGeom>
            <a:noFill/>
            <a:ln w="9525">
              <a:noFill/>
            </a:ln>
          </p:spPr>
          <p:txBody>
            <a:bodyPr anchor="ctr"/>
            <a:lstStyle/>
            <a:p>
              <a:pPr algn="ctr"/>
              <a:r>
                <a:rPr lang="zh-CN" altLang="en-US" sz="2400" b="1" dirty="0">
                  <a:solidFill>
                    <a:srgbClr val="FFFFFF"/>
                  </a:solidFill>
                  <a:latin typeface="Arial" panose="020B0604020202020204" pitchFamily="34" charset="0"/>
                  <a:ea typeface="微软雅黑" panose="020B0503020204020204" pitchFamily="34" charset="-122"/>
                </a:rPr>
                <a:t>党的十八届二中全会</a:t>
              </a:r>
              <a:endParaRPr lang="zh-CN" altLang="en-US" sz="2400" dirty="0">
                <a:solidFill>
                  <a:srgbClr val="FFFFFF"/>
                </a:solidFill>
                <a:latin typeface="Arial" panose="020B0604020202020204" pitchFamily="34" charset="0"/>
                <a:ea typeface="微软雅黑" panose="020B0503020204020204" pitchFamily="34" charset="-122"/>
              </a:endParaRPr>
            </a:p>
          </p:txBody>
        </p:sp>
      </p:grpSp>
      <p:sp>
        <p:nvSpPr>
          <p:cNvPr id="39946" name="文本框 1"/>
          <p:cNvSpPr txBox="1"/>
          <p:nvPr/>
        </p:nvSpPr>
        <p:spPr>
          <a:xfrm>
            <a:off x="417634" y="333375"/>
            <a:ext cx="5297373" cy="523220"/>
          </a:xfrm>
          <a:prstGeom prst="rect">
            <a:avLst/>
          </a:prstGeom>
          <a:noFill/>
          <a:ln w="9525">
            <a:noFill/>
          </a:ln>
        </p:spPr>
        <p:txBody>
          <a:bodyPr wrap="square">
            <a:spAutoFit/>
          </a:bodyPr>
          <a:lstStyle/>
          <a:p>
            <a:pPr algn="dist"/>
            <a:r>
              <a:rPr lang="zh-CN" altLang="en-US" sz="2800" b="1" dirty="0">
                <a:solidFill>
                  <a:srgbClr val="FF0000"/>
                </a:solidFill>
                <a:latin typeface="华文中宋" panose="02010600040101010101" pitchFamily="2" charset="-122"/>
                <a:ea typeface="华文中宋" panose="02010600040101010101" pitchFamily="2" charset="-122"/>
              </a:rPr>
              <a:t>中央关于社会组织改革的新精神</a:t>
            </a:r>
            <a:endParaRPr lang="zh-CN" altLang="en-US" sz="2800" b="1" dirty="0">
              <a:solidFill>
                <a:srgbClr val="FF0000"/>
              </a:solidFill>
              <a:latin typeface="华文中宋" panose="02010600040101010101" pitchFamily="2" charset="-122"/>
              <a:ea typeface="华文中宋" panose="02010600040101010101" pitchFamily="2" charset="-122"/>
            </a:endParaRPr>
          </a:p>
        </p:txBody>
      </p:sp>
      <p:pic>
        <p:nvPicPr>
          <p:cNvPr id="39947" name="图片 7" descr="002.png"/>
          <p:cNvPicPr>
            <a:picLocks noChangeAspect="1"/>
          </p:cNvPicPr>
          <p:nvPr/>
        </p:nvPicPr>
        <p:blipFill>
          <a:blip r:embed="rId4"/>
          <a:stretch>
            <a:fillRect/>
          </a:stretch>
        </p:blipFill>
        <p:spPr>
          <a:xfrm>
            <a:off x="8080131" y="1981200"/>
            <a:ext cx="1159120" cy="1377950"/>
          </a:xfrm>
          <a:prstGeom prst="rect">
            <a:avLst/>
          </a:prstGeom>
          <a:noFill/>
          <a:ln w="9525">
            <a:noFill/>
          </a:ln>
        </p:spPr>
      </p:pic>
      <p:pic>
        <p:nvPicPr>
          <p:cNvPr id="39948" name="图片 13" descr="001.png"/>
          <p:cNvPicPr>
            <a:picLocks noChangeAspect="1"/>
          </p:cNvPicPr>
          <p:nvPr/>
        </p:nvPicPr>
        <p:blipFill>
          <a:blip r:embed="rId5"/>
          <a:stretch>
            <a:fillRect/>
          </a:stretch>
        </p:blipFill>
        <p:spPr>
          <a:xfrm>
            <a:off x="8036169" y="3444876"/>
            <a:ext cx="1203081" cy="1236663"/>
          </a:xfrm>
          <a:prstGeom prst="rect">
            <a:avLst/>
          </a:prstGeom>
          <a:noFill/>
          <a:ln w="9525">
            <a:noFill/>
          </a:ln>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图片 5" descr="bj2.jpg"/>
          <p:cNvPicPr>
            <a:picLocks noChangeAspect="1"/>
          </p:cNvPicPr>
          <p:nvPr/>
        </p:nvPicPr>
        <p:blipFill>
          <a:blip r:embed="rId1"/>
          <a:srcRect l="1645"/>
          <a:stretch>
            <a:fillRect/>
          </a:stretch>
        </p:blipFill>
        <p:spPr>
          <a:xfrm>
            <a:off x="-1465" y="0"/>
            <a:ext cx="9189426" cy="6875463"/>
          </a:xfrm>
          <a:prstGeom prst="rect">
            <a:avLst/>
          </a:prstGeom>
          <a:noFill/>
          <a:ln w="9525">
            <a:noFill/>
          </a:ln>
        </p:spPr>
      </p:pic>
      <p:grpSp>
        <p:nvGrpSpPr>
          <p:cNvPr id="2" name="组合 40962"/>
          <p:cNvGrpSpPr/>
          <p:nvPr/>
        </p:nvGrpSpPr>
        <p:grpSpPr>
          <a:xfrm>
            <a:off x="162659" y="317501"/>
            <a:ext cx="237392" cy="682625"/>
            <a:chOff x="0" y="0"/>
            <a:chExt cx="162" cy="430"/>
          </a:xfrm>
        </p:grpSpPr>
        <p:pic>
          <p:nvPicPr>
            <p:cNvPr id="40964" name="矩形 6"/>
            <p:cNvPicPr/>
            <p:nvPr/>
          </p:nvPicPr>
          <p:blipFill>
            <a:blip r:embed="rId2"/>
            <a:stretch>
              <a:fillRect/>
            </a:stretch>
          </p:blipFill>
          <p:spPr>
            <a:xfrm>
              <a:off x="0" y="0"/>
              <a:ext cx="162" cy="430"/>
            </a:xfrm>
            <a:prstGeom prst="rect">
              <a:avLst/>
            </a:prstGeom>
            <a:noFill/>
            <a:ln w="9525">
              <a:noFill/>
            </a:ln>
          </p:spPr>
        </p:pic>
        <p:sp>
          <p:nvSpPr>
            <p:cNvPr id="40965" name="文本框 40964"/>
            <p:cNvSpPr txBox="1"/>
            <p:nvPr/>
          </p:nvSpPr>
          <p:spPr>
            <a:xfrm>
              <a:off x="39" y="22"/>
              <a:ext cx="86" cy="360"/>
            </a:xfrm>
            <a:prstGeom prst="rect">
              <a:avLst/>
            </a:prstGeom>
            <a:noFill/>
            <a:ln w="9525">
              <a:noFill/>
            </a:ln>
          </p:spPr>
          <p:txBody>
            <a:bodyPr anchor="ctr"/>
            <a:lstStyle/>
            <a:p>
              <a:pPr algn="ctr"/>
              <a:endParaRPr lang="zh-CN" altLang="en-US" dirty="0">
                <a:solidFill>
                  <a:srgbClr val="FFFFFF"/>
                </a:solidFill>
                <a:latin typeface="Arial" panose="020B0604020202020204" pitchFamily="34" charset="0"/>
                <a:ea typeface="微软雅黑" panose="020B0503020204020204" pitchFamily="34" charset="-122"/>
              </a:endParaRPr>
            </a:p>
          </p:txBody>
        </p:sp>
      </p:grpSp>
      <p:sp>
        <p:nvSpPr>
          <p:cNvPr id="40966" name="矩形 9"/>
          <p:cNvSpPr/>
          <p:nvPr/>
        </p:nvSpPr>
        <p:spPr>
          <a:xfrm>
            <a:off x="417635" y="1785938"/>
            <a:ext cx="7319596" cy="3929062"/>
          </a:xfrm>
          <a:prstGeom prst="rect">
            <a:avLst/>
          </a:prstGeom>
          <a:solidFill>
            <a:srgbClr val="BBE0FF"/>
          </a:solidFill>
          <a:ln w="9525">
            <a:noFill/>
          </a:ln>
        </p:spPr>
        <p:txBody>
          <a:bodyPr lIns="288000" rIns="144000" anchor="ctr"/>
          <a:lstStyle/>
          <a:p>
            <a:r>
              <a:rPr lang="zh-CN" altLang="en-US" sz="2000" dirty="0">
                <a:solidFill>
                  <a:srgbClr val="002F56"/>
                </a:solidFill>
                <a:latin typeface="Arial" panose="020B0604020202020204" pitchFamily="34" charset="0"/>
                <a:ea typeface="微软雅黑" panose="020B0503020204020204" pitchFamily="34" charset="-122"/>
              </a:rPr>
              <a:t>党的十八届三中全会通过的</a:t>
            </a:r>
            <a:r>
              <a:rPr lang="en-US" altLang="zh-CN" sz="2000" dirty="0">
                <a:solidFill>
                  <a:srgbClr val="002F56"/>
                </a:solidFill>
                <a:latin typeface="Arial" panose="020B0604020202020204" pitchFamily="34" charset="0"/>
                <a:ea typeface="微软雅黑" panose="020B0503020204020204" pitchFamily="34" charset="-122"/>
              </a:rPr>
              <a:t>《</a:t>
            </a:r>
            <a:r>
              <a:rPr lang="zh-CN" altLang="en-US" sz="2000" dirty="0">
                <a:solidFill>
                  <a:srgbClr val="002F56"/>
                </a:solidFill>
                <a:latin typeface="Arial" panose="020B0604020202020204" pitchFamily="34" charset="0"/>
                <a:ea typeface="微软雅黑" panose="020B0503020204020204" pitchFamily="34" charset="-122"/>
              </a:rPr>
              <a:t>中共中央关于全面深化改革若干重大问题的决定</a:t>
            </a:r>
            <a:r>
              <a:rPr lang="en-US" altLang="zh-CN" sz="2000" dirty="0">
                <a:solidFill>
                  <a:srgbClr val="002F56"/>
                </a:solidFill>
                <a:latin typeface="Arial" panose="020B0604020202020204" pitchFamily="34" charset="0"/>
                <a:ea typeface="微软雅黑" panose="020B0503020204020204" pitchFamily="34" charset="-122"/>
              </a:rPr>
              <a:t>》</a:t>
            </a:r>
            <a:r>
              <a:rPr lang="zh-CN" altLang="en-US" sz="2000" dirty="0">
                <a:solidFill>
                  <a:srgbClr val="002F56"/>
                </a:solidFill>
                <a:latin typeface="Arial" panose="020B0604020202020204" pitchFamily="34" charset="0"/>
                <a:ea typeface="微软雅黑" panose="020B0503020204020204" pitchFamily="34" charset="-122"/>
              </a:rPr>
              <a:t>从促进国家治理体系和治理能力现代化的高度，就“激发社会组织活力”作出专节部署，提出：激发社会组织活力。正确处理政府和社会关系，加快实施政社分开，推进社会组织明确权责、依法自治、发挥作用。适合由社会组织提供的公共服务和解决的事项，交由社会组织承担。支持和发展志愿服务组织。</a:t>
            </a:r>
            <a:r>
              <a:rPr lang="zh-CN" altLang="en-US" sz="2000" dirty="0">
                <a:solidFill>
                  <a:srgbClr val="FF0000"/>
                </a:solidFill>
                <a:latin typeface="Arial" panose="020B0604020202020204" pitchFamily="34" charset="0"/>
                <a:ea typeface="微软雅黑" panose="020B0503020204020204" pitchFamily="34" charset="-122"/>
              </a:rPr>
              <a:t>限期实现行业协会商会与行政机关真正脱钩</a:t>
            </a:r>
            <a:r>
              <a:rPr lang="zh-CN" altLang="en-US" sz="2000" dirty="0">
                <a:solidFill>
                  <a:srgbClr val="002F56"/>
                </a:solidFill>
                <a:latin typeface="Arial" panose="020B0604020202020204" pitchFamily="34" charset="0"/>
                <a:ea typeface="微软雅黑" panose="020B0503020204020204" pitchFamily="34" charset="-122"/>
              </a:rPr>
              <a:t>，重点培育和优先发展</a:t>
            </a:r>
            <a:r>
              <a:rPr lang="zh-CN" altLang="en-US" sz="2000" dirty="0">
                <a:solidFill>
                  <a:srgbClr val="FF0000"/>
                </a:solidFill>
                <a:latin typeface="Arial" panose="020B0604020202020204" pitchFamily="34" charset="0"/>
                <a:ea typeface="微软雅黑" panose="020B0503020204020204" pitchFamily="34" charset="-122"/>
              </a:rPr>
              <a:t>行业协会商会类、科技类、公益慈善类、城乡社区服务类社会组织，成立时直接依法申请登记</a:t>
            </a:r>
            <a:r>
              <a:rPr lang="zh-CN" altLang="en-US" sz="2000" dirty="0">
                <a:solidFill>
                  <a:srgbClr val="002F56"/>
                </a:solidFill>
                <a:latin typeface="Arial" panose="020B0604020202020204" pitchFamily="34" charset="0"/>
                <a:ea typeface="微软雅黑" panose="020B0503020204020204" pitchFamily="34" charset="-122"/>
              </a:rPr>
              <a:t>。加强对社会组织和在华境外非政府组织的管理，引导它们依法开展活动。</a:t>
            </a:r>
            <a:endParaRPr lang="zh-CN" altLang="en-US" sz="2000" dirty="0">
              <a:solidFill>
                <a:srgbClr val="002F56"/>
              </a:solidFill>
              <a:latin typeface="Arial" panose="020B0604020202020204" pitchFamily="34" charset="0"/>
              <a:ea typeface="微软雅黑" panose="020B0503020204020204" pitchFamily="34" charset="-122"/>
            </a:endParaRPr>
          </a:p>
        </p:txBody>
      </p:sp>
      <p:grpSp>
        <p:nvGrpSpPr>
          <p:cNvPr id="3" name="组合 40966"/>
          <p:cNvGrpSpPr/>
          <p:nvPr/>
        </p:nvGrpSpPr>
        <p:grpSpPr>
          <a:xfrm>
            <a:off x="360485" y="1036638"/>
            <a:ext cx="7428035" cy="822325"/>
            <a:chOff x="0" y="0"/>
            <a:chExt cx="5069" cy="518"/>
          </a:xfrm>
        </p:grpSpPr>
        <p:pic>
          <p:nvPicPr>
            <p:cNvPr id="40968" name="矩形 7"/>
            <p:cNvPicPr/>
            <p:nvPr/>
          </p:nvPicPr>
          <p:blipFill>
            <a:blip r:embed="rId3"/>
            <a:stretch>
              <a:fillRect/>
            </a:stretch>
          </p:blipFill>
          <p:spPr>
            <a:xfrm>
              <a:off x="0" y="0"/>
              <a:ext cx="5069" cy="518"/>
            </a:xfrm>
            <a:prstGeom prst="rect">
              <a:avLst/>
            </a:prstGeom>
            <a:noFill/>
            <a:ln w="9525">
              <a:noFill/>
            </a:ln>
          </p:spPr>
        </p:pic>
        <p:sp>
          <p:nvSpPr>
            <p:cNvPr id="40969" name="文本框 40968"/>
            <p:cNvSpPr txBox="1"/>
            <p:nvPr/>
          </p:nvSpPr>
          <p:spPr>
            <a:xfrm>
              <a:off x="39" y="22"/>
              <a:ext cx="4995" cy="450"/>
            </a:xfrm>
            <a:prstGeom prst="rect">
              <a:avLst/>
            </a:prstGeom>
            <a:noFill/>
            <a:ln w="9525">
              <a:noFill/>
            </a:ln>
          </p:spPr>
          <p:txBody>
            <a:bodyPr anchor="ctr"/>
            <a:lstStyle/>
            <a:p>
              <a:pPr algn="ctr"/>
              <a:r>
                <a:rPr lang="zh-CN" altLang="en-US" sz="2400" b="1" dirty="0">
                  <a:solidFill>
                    <a:srgbClr val="FFFFFF"/>
                  </a:solidFill>
                  <a:latin typeface="Arial" panose="020B0604020202020204" pitchFamily="34" charset="0"/>
                  <a:ea typeface="微软雅黑" panose="020B0503020204020204" pitchFamily="34" charset="-122"/>
                </a:rPr>
                <a:t>党的十八届三中全会</a:t>
              </a:r>
              <a:endParaRPr lang="zh-CN" altLang="en-US" sz="2400" dirty="0">
                <a:solidFill>
                  <a:srgbClr val="FFFFFF"/>
                </a:solidFill>
                <a:latin typeface="Arial" panose="020B0604020202020204" pitchFamily="34" charset="0"/>
                <a:ea typeface="微软雅黑" panose="020B0503020204020204" pitchFamily="34" charset="-122"/>
              </a:endParaRPr>
            </a:p>
          </p:txBody>
        </p:sp>
      </p:grpSp>
      <p:sp>
        <p:nvSpPr>
          <p:cNvPr id="40970" name="文本框 1"/>
          <p:cNvSpPr txBox="1"/>
          <p:nvPr/>
        </p:nvSpPr>
        <p:spPr>
          <a:xfrm>
            <a:off x="417636" y="333375"/>
            <a:ext cx="5297372" cy="523220"/>
          </a:xfrm>
          <a:prstGeom prst="rect">
            <a:avLst/>
          </a:prstGeom>
          <a:noFill/>
          <a:ln w="9525">
            <a:noFill/>
          </a:ln>
        </p:spPr>
        <p:txBody>
          <a:bodyPr wrap="square">
            <a:spAutoFit/>
          </a:bodyPr>
          <a:lstStyle/>
          <a:p>
            <a:pPr algn="dist"/>
            <a:r>
              <a:rPr lang="zh-CN" altLang="en-US" sz="2800" b="1" dirty="0">
                <a:solidFill>
                  <a:srgbClr val="FF0000"/>
                </a:solidFill>
                <a:latin typeface="微软雅黑" panose="020B0503020204020204" pitchFamily="34" charset="-122"/>
                <a:ea typeface="微软雅黑" panose="020B0503020204020204" pitchFamily="34" charset="-122"/>
              </a:rPr>
              <a:t>中央关于社会组织改革的新精神</a:t>
            </a:r>
            <a:endParaRPr lang="zh-CN" altLang="en-US" sz="2800" b="1" dirty="0">
              <a:solidFill>
                <a:srgbClr val="FF0000"/>
              </a:solidFill>
              <a:latin typeface="微软雅黑" panose="020B0503020204020204" pitchFamily="34" charset="-122"/>
              <a:ea typeface="微软雅黑" panose="020B0503020204020204" pitchFamily="34" charset="-122"/>
            </a:endParaRPr>
          </a:p>
        </p:txBody>
      </p:sp>
      <p:pic>
        <p:nvPicPr>
          <p:cNvPr id="40971" name="图片 7" descr="002.png"/>
          <p:cNvPicPr>
            <a:picLocks noChangeAspect="1"/>
          </p:cNvPicPr>
          <p:nvPr/>
        </p:nvPicPr>
        <p:blipFill>
          <a:blip r:embed="rId4"/>
          <a:stretch>
            <a:fillRect/>
          </a:stretch>
        </p:blipFill>
        <p:spPr>
          <a:xfrm>
            <a:off x="8046427" y="2846388"/>
            <a:ext cx="1159119" cy="1377950"/>
          </a:xfrm>
          <a:prstGeom prst="rect">
            <a:avLst/>
          </a:prstGeom>
          <a:noFill/>
          <a:ln w="9525">
            <a:noFill/>
          </a:ln>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图片 5" descr="bj2.jpg"/>
          <p:cNvPicPr>
            <a:picLocks noChangeAspect="1"/>
          </p:cNvPicPr>
          <p:nvPr/>
        </p:nvPicPr>
        <p:blipFill>
          <a:blip r:embed="rId1"/>
          <a:srcRect l="1645"/>
          <a:stretch>
            <a:fillRect/>
          </a:stretch>
        </p:blipFill>
        <p:spPr>
          <a:xfrm>
            <a:off x="-1465" y="0"/>
            <a:ext cx="9189426" cy="6875463"/>
          </a:xfrm>
          <a:prstGeom prst="rect">
            <a:avLst/>
          </a:prstGeom>
          <a:noFill/>
          <a:ln w="9525">
            <a:noFill/>
          </a:ln>
        </p:spPr>
      </p:pic>
      <p:grpSp>
        <p:nvGrpSpPr>
          <p:cNvPr id="2" name="组合 41986"/>
          <p:cNvGrpSpPr/>
          <p:nvPr/>
        </p:nvGrpSpPr>
        <p:grpSpPr>
          <a:xfrm>
            <a:off x="162659" y="317501"/>
            <a:ext cx="237392" cy="682625"/>
            <a:chOff x="0" y="0"/>
            <a:chExt cx="162" cy="430"/>
          </a:xfrm>
        </p:grpSpPr>
        <p:pic>
          <p:nvPicPr>
            <p:cNvPr id="41988" name="矩形 6"/>
            <p:cNvPicPr/>
            <p:nvPr/>
          </p:nvPicPr>
          <p:blipFill>
            <a:blip r:embed="rId2"/>
            <a:stretch>
              <a:fillRect/>
            </a:stretch>
          </p:blipFill>
          <p:spPr>
            <a:xfrm>
              <a:off x="0" y="0"/>
              <a:ext cx="162" cy="430"/>
            </a:xfrm>
            <a:prstGeom prst="rect">
              <a:avLst/>
            </a:prstGeom>
            <a:noFill/>
            <a:ln w="9525">
              <a:noFill/>
            </a:ln>
          </p:spPr>
        </p:pic>
        <p:sp>
          <p:nvSpPr>
            <p:cNvPr id="41989" name="文本框 41988"/>
            <p:cNvSpPr txBox="1"/>
            <p:nvPr/>
          </p:nvSpPr>
          <p:spPr>
            <a:xfrm>
              <a:off x="39" y="22"/>
              <a:ext cx="86" cy="360"/>
            </a:xfrm>
            <a:prstGeom prst="rect">
              <a:avLst/>
            </a:prstGeom>
            <a:noFill/>
            <a:ln w="9525">
              <a:noFill/>
            </a:ln>
          </p:spPr>
          <p:txBody>
            <a:bodyPr anchor="ctr"/>
            <a:lstStyle/>
            <a:p>
              <a:pPr algn="ctr"/>
              <a:endParaRPr lang="zh-CN" altLang="en-US" dirty="0">
                <a:solidFill>
                  <a:srgbClr val="FFFFFF"/>
                </a:solidFill>
                <a:latin typeface="Arial" panose="020B0604020202020204" pitchFamily="34" charset="0"/>
                <a:ea typeface="微软雅黑" panose="020B0503020204020204" pitchFamily="34" charset="-122"/>
              </a:endParaRPr>
            </a:p>
          </p:txBody>
        </p:sp>
      </p:grpSp>
      <p:sp>
        <p:nvSpPr>
          <p:cNvPr id="41990" name="矩形 9"/>
          <p:cNvSpPr/>
          <p:nvPr/>
        </p:nvSpPr>
        <p:spPr>
          <a:xfrm>
            <a:off x="417635" y="1785938"/>
            <a:ext cx="7319596" cy="4379912"/>
          </a:xfrm>
          <a:prstGeom prst="rect">
            <a:avLst/>
          </a:prstGeom>
          <a:solidFill>
            <a:srgbClr val="BBE0FF"/>
          </a:solidFill>
          <a:ln w="9525">
            <a:noFill/>
          </a:ln>
        </p:spPr>
        <p:txBody>
          <a:bodyPr lIns="288000" rIns="144000" anchor="ctr"/>
          <a:lstStyle/>
          <a:p>
            <a:r>
              <a:rPr lang="zh-CN" altLang="en-US" sz="1700" dirty="0">
                <a:solidFill>
                  <a:srgbClr val="002F56"/>
                </a:solidFill>
                <a:latin typeface="Arial" panose="020B0604020202020204" pitchFamily="34" charset="0"/>
                <a:ea typeface="微软雅黑" panose="020B0503020204020204" pitchFamily="34" charset="-122"/>
              </a:rPr>
              <a:t>三中全会决定中还有</a:t>
            </a:r>
            <a:r>
              <a:rPr lang="en-US" altLang="zh-CN" sz="1700" dirty="0">
                <a:solidFill>
                  <a:srgbClr val="FF0000"/>
                </a:solidFill>
                <a:latin typeface="Arial" panose="020B0604020202020204" pitchFamily="34" charset="0"/>
                <a:ea typeface="微软雅黑" panose="020B0503020204020204" pitchFamily="34" charset="-122"/>
              </a:rPr>
              <a:t>12</a:t>
            </a:r>
            <a:r>
              <a:rPr lang="zh-CN" altLang="en-US" sz="1700" dirty="0">
                <a:solidFill>
                  <a:srgbClr val="002F56"/>
                </a:solidFill>
                <a:latin typeface="Arial" panose="020B0604020202020204" pitchFamily="34" charset="0"/>
                <a:ea typeface="微软雅黑" panose="020B0503020204020204" pitchFamily="34" charset="-122"/>
              </a:rPr>
              <a:t>处涉及社会组织的论述：</a:t>
            </a:r>
            <a:endParaRPr lang="en-US" altLang="zh-CN" sz="1700" dirty="0">
              <a:solidFill>
                <a:srgbClr val="002F56"/>
              </a:solidFill>
              <a:latin typeface="Arial" panose="020B0604020202020204" pitchFamily="34" charset="0"/>
              <a:ea typeface="微软雅黑" panose="020B0503020204020204" pitchFamily="34" charset="-122"/>
            </a:endParaRPr>
          </a:p>
          <a:p>
            <a:r>
              <a:rPr lang="zh-CN" altLang="en-US" sz="1700" dirty="0">
                <a:solidFill>
                  <a:srgbClr val="002F56"/>
                </a:solidFill>
                <a:latin typeface="Arial" panose="020B0604020202020204" pitchFamily="34" charset="0"/>
                <a:ea typeface="微软雅黑" panose="020B0503020204020204" pitchFamily="34" charset="-122"/>
              </a:rPr>
              <a:t>在行政体制改革上提出“凡属事务性管理服务，原则上都要引入竞争机制，通过合同、委托等方式向社会购买”，“推进有条件的事业单位转为企业或社会组织 。</a:t>
            </a:r>
            <a:endParaRPr lang="en-US" altLang="zh-CN" sz="1700" dirty="0">
              <a:solidFill>
                <a:srgbClr val="002F56"/>
              </a:solidFill>
              <a:latin typeface="Arial" panose="020B0604020202020204" pitchFamily="34" charset="0"/>
              <a:ea typeface="微软雅黑" panose="020B0503020204020204" pitchFamily="34" charset="-122"/>
            </a:endParaRPr>
          </a:p>
          <a:p>
            <a:r>
              <a:rPr lang="zh-CN" altLang="en-US" sz="1700" dirty="0">
                <a:solidFill>
                  <a:srgbClr val="002F56"/>
                </a:solidFill>
                <a:latin typeface="Arial" panose="020B0604020202020204" pitchFamily="34" charset="0"/>
                <a:ea typeface="微软雅黑" panose="020B0503020204020204" pitchFamily="34" charset="-122"/>
              </a:rPr>
              <a:t>在经济建设上提出“鼓励社会资本投向农村建设，允许企业和社会组织在农村兴办各类事业” 。</a:t>
            </a:r>
            <a:endParaRPr lang="en-US" altLang="zh-CN" sz="1700" dirty="0">
              <a:solidFill>
                <a:srgbClr val="002F56"/>
              </a:solidFill>
              <a:latin typeface="Arial" panose="020B0604020202020204" pitchFamily="34" charset="0"/>
              <a:ea typeface="微软雅黑" panose="020B0503020204020204" pitchFamily="34" charset="-122"/>
            </a:endParaRPr>
          </a:p>
          <a:p>
            <a:r>
              <a:rPr lang="zh-CN" altLang="en-US" sz="1700" dirty="0">
                <a:solidFill>
                  <a:srgbClr val="002F56"/>
                </a:solidFill>
                <a:latin typeface="Arial" panose="020B0604020202020204" pitchFamily="34" charset="0"/>
                <a:ea typeface="微软雅黑" panose="020B0503020204020204" pitchFamily="34" charset="-122"/>
              </a:rPr>
              <a:t>在民主政治建设上提出“拓宽国家政权机关、政协组织、党派团体、基层组织、社会组织的协商渠道。深入开展立法协商、行政协商、民主协商、参政协商、社会协商。“加强社会组织民主机制建设” 。</a:t>
            </a:r>
            <a:endParaRPr lang="en-US" altLang="zh-CN" sz="1700" dirty="0">
              <a:solidFill>
                <a:srgbClr val="002F56"/>
              </a:solidFill>
              <a:latin typeface="Arial" panose="020B0604020202020204" pitchFamily="34" charset="0"/>
              <a:ea typeface="微软雅黑" panose="020B0503020204020204" pitchFamily="34" charset="-122"/>
            </a:endParaRPr>
          </a:p>
          <a:p>
            <a:r>
              <a:rPr lang="zh-CN" altLang="en-US" sz="1700" dirty="0">
                <a:solidFill>
                  <a:srgbClr val="002F56"/>
                </a:solidFill>
                <a:latin typeface="Arial" panose="020B0604020202020204" pitchFamily="34" charset="0"/>
                <a:ea typeface="微软雅黑" panose="020B0503020204020204" pitchFamily="34" charset="-122"/>
              </a:rPr>
              <a:t>在社会建设上提出“委托社会组织开展教育评估监测” “完善慈善捐助减免税制度，支持慈善事业发挥扶贫济困积极作用” “鼓励社会办医，优先支持举办非营利性医疗机构” 。</a:t>
            </a:r>
            <a:endParaRPr lang="en-US" altLang="zh-CN" sz="1700" dirty="0">
              <a:solidFill>
                <a:srgbClr val="002F56"/>
              </a:solidFill>
              <a:latin typeface="Arial" panose="020B0604020202020204" pitchFamily="34" charset="0"/>
              <a:ea typeface="微软雅黑" panose="020B0503020204020204" pitchFamily="34" charset="-122"/>
            </a:endParaRPr>
          </a:p>
          <a:p>
            <a:r>
              <a:rPr lang="zh-CN" altLang="en-US" sz="1700" dirty="0">
                <a:solidFill>
                  <a:srgbClr val="002F56"/>
                </a:solidFill>
                <a:latin typeface="Arial" panose="020B0604020202020204" pitchFamily="34" charset="0"/>
                <a:ea typeface="微软雅黑" panose="020B0503020204020204" pitchFamily="34" charset="-122"/>
              </a:rPr>
              <a:t>在文化建设上提出“鼓励社会力量、社会资本参与公共文化服务体系建设，培育文化非营利组织”，“鼓励社会组织、中资机构等参与孔子学院和海外文化中心建设，承担人文交流项目” 。</a:t>
            </a:r>
            <a:endParaRPr lang="en-US" altLang="zh-CN" sz="1700" dirty="0">
              <a:solidFill>
                <a:srgbClr val="002F56"/>
              </a:solidFill>
              <a:latin typeface="Arial" panose="020B0604020202020204" pitchFamily="34" charset="0"/>
              <a:ea typeface="微软雅黑" panose="020B0503020204020204" pitchFamily="34" charset="-122"/>
            </a:endParaRPr>
          </a:p>
          <a:p>
            <a:r>
              <a:rPr lang="zh-CN" altLang="en-US" sz="1700" dirty="0">
                <a:solidFill>
                  <a:srgbClr val="002F56"/>
                </a:solidFill>
                <a:latin typeface="Arial" panose="020B0604020202020204" pitchFamily="34" charset="0"/>
                <a:ea typeface="微软雅黑" panose="020B0503020204020204" pitchFamily="34" charset="-122"/>
              </a:rPr>
              <a:t>在党的建设上提出“完善并严格执行领导干部亲属担任社会组织职务” 。</a:t>
            </a:r>
            <a:endParaRPr lang="zh-CN" altLang="en-US" sz="1700" dirty="0">
              <a:solidFill>
                <a:srgbClr val="002F56"/>
              </a:solidFill>
              <a:latin typeface="Arial" panose="020B0604020202020204" pitchFamily="34" charset="0"/>
              <a:ea typeface="微软雅黑" panose="020B0503020204020204" pitchFamily="34" charset="-122"/>
            </a:endParaRPr>
          </a:p>
        </p:txBody>
      </p:sp>
      <p:grpSp>
        <p:nvGrpSpPr>
          <p:cNvPr id="3" name="组合 41990"/>
          <p:cNvGrpSpPr/>
          <p:nvPr/>
        </p:nvGrpSpPr>
        <p:grpSpPr>
          <a:xfrm>
            <a:off x="360485" y="1036638"/>
            <a:ext cx="7428035" cy="822325"/>
            <a:chOff x="0" y="0"/>
            <a:chExt cx="5069" cy="518"/>
          </a:xfrm>
        </p:grpSpPr>
        <p:pic>
          <p:nvPicPr>
            <p:cNvPr id="41992" name="矩形 7"/>
            <p:cNvPicPr/>
            <p:nvPr/>
          </p:nvPicPr>
          <p:blipFill>
            <a:blip r:embed="rId3"/>
            <a:stretch>
              <a:fillRect/>
            </a:stretch>
          </p:blipFill>
          <p:spPr>
            <a:xfrm>
              <a:off x="0" y="0"/>
              <a:ext cx="5069" cy="518"/>
            </a:xfrm>
            <a:prstGeom prst="rect">
              <a:avLst/>
            </a:prstGeom>
            <a:noFill/>
            <a:ln w="9525">
              <a:noFill/>
            </a:ln>
          </p:spPr>
        </p:pic>
        <p:sp>
          <p:nvSpPr>
            <p:cNvPr id="41993" name="文本框 41992"/>
            <p:cNvSpPr txBox="1"/>
            <p:nvPr/>
          </p:nvSpPr>
          <p:spPr>
            <a:xfrm>
              <a:off x="39" y="22"/>
              <a:ext cx="4995" cy="450"/>
            </a:xfrm>
            <a:prstGeom prst="rect">
              <a:avLst/>
            </a:prstGeom>
            <a:noFill/>
            <a:ln w="9525">
              <a:noFill/>
            </a:ln>
          </p:spPr>
          <p:txBody>
            <a:bodyPr anchor="ctr"/>
            <a:lstStyle/>
            <a:p>
              <a:pPr algn="ctr"/>
              <a:r>
                <a:rPr lang="zh-CN" altLang="en-US" sz="2400" b="1" dirty="0">
                  <a:solidFill>
                    <a:srgbClr val="FFFFFF"/>
                  </a:solidFill>
                  <a:latin typeface="Arial" panose="020B0604020202020204" pitchFamily="34" charset="0"/>
                  <a:ea typeface="微软雅黑" panose="020B0503020204020204" pitchFamily="34" charset="-122"/>
                </a:rPr>
                <a:t>党的十八届三中全会</a:t>
              </a:r>
              <a:endParaRPr lang="zh-CN" altLang="en-US" sz="2400" dirty="0">
                <a:solidFill>
                  <a:srgbClr val="FFFFFF"/>
                </a:solidFill>
                <a:latin typeface="Arial" panose="020B0604020202020204" pitchFamily="34" charset="0"/>
                <a:ea typeface="微软雅黑" panose="020B0503020204020204" pitchFamily="34" charset="-122"/>
              </a:endParaRPr>
            </a:p>
          </p:txBody>
        </p:sp>
      </p:grpSp>
      <p:sp>
        <p:nvSpPr>
          <p:cNvPr id="41994" name="文本框 1"/>
          <p:cNvSpPr txBox="1"/>
          <p:nvPr/>
        </p:nvSpPr>
        <p:spPr>
          <a:xfrm>
            <a:off x="417634" y="333375"/>
            <a:ext cx="5440249" cy="523220"/>
          </a:xfrm>
          <a:prstGeom prst="rect">
            <a:avLst/>
          </a:prstGeom>
          <a:noFill/>
          <a:ln w="9525">
            <a:noFill/>
          </a:ln>
        </p:spPr>
        <p:txBody>
          <a:bodyPr wrap="square">
            <a:spAutoFit/>
          </a:bodyPr>
          <a:lstStyle/>
          <a:p>
            <a:pPr algn="dist"/>
            <a:r>
              <a:rPr lang="zh-CN" altLang="en-US" sz="2800" b="1" dirty="0">
                <a:solidFill>
                  <a:srgbClr val="FF0000"/>
                </a:solidFill>
                <a:latin typeface="微软雅黑" panose="020B0503020204020204" pitchFamily="34" charset="-122"/>
                <a:ea typeface="微软雅黑" panose="020B0503020204020204" pitchFamily="34" charset="-122"/>
              </a:rPr>
              <a:t>中央关于社会组织改革的新精神</a:t>
            </a:r>
            <a:endParaRPr lang="zh-CN" altLang="en-US" sz="2800" b="1" dirty="0">
              <a:solidFill>
                <a:srgbClr val="FF0000"/>
              </a:solidFill>
              <a:latin typeface="微软雅黑" panose="020B0503020204020204" pitchFamily="34" charset="-122"/>
              <a:ea typeface="微软雅黑" panose="020B0503020204020204" pitchFamily="34" charset="-122"/>
            </a:endParaRPr>
          </a:p>
        </p:txBody>
      </p:sp>
      <p:pic>
        <p:nvPicPr>
          <p:cNvPr id="41995" name="图片 7" descr="002.png"/>
          <p:cNvPicPr>
            <a:picLocks noChangeAspect="1"/>
          </p:cNvPicPr>
          <p:nvPr/>
        </p:nvPicPr>
        <p:blipFill>
          <a:blip r:embed="rId4"/>
          <a:stretch>
            <a:fillRect/>
          </a:stretch>
        </p:blipFill>
        <p:spPr>
          <a:xfrm>
            <a:off x="8046427" y="2846388"/>
            <a:ext cx="1159119" cy="1377950"/>
          </a:xfrm>
          <a:prstGeom prst="rect">
            <a:avLst/>
          </a:prstGeom>
          <a:noFill/>
          <a:ln w="9525">
            <a:noFill/>
          </a:ln>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图片 5" descr="bj2.jpg"/>
          <p:cNvPicPr>
            <a:picLocks noChangeAspect="1"/>
          </p:cNvPicPr>
          <p:nvPr/>
        </p:nvPicPr>
        <p:blipFill>
          <a:blip r:embed="rId1"/>
          <a:srcRect l="1645"/>
          <a:stretch>
            <a:fillRect/>
          </a:stretch>
        </p:blipFill>
        <p:spPr>
          <a:xfrm>
            <a:off x="-1465" y="0"/>
            <a:ext cx="9189426" cy="6875463"/>
          </a:xfrm>
          <a:prstGeom prst="rect">
            <a:avLst/>
          </a:prstGeom>
          <a:noFill/>
          <a:ln w="9525">
            <a:noFill/>
          </a:ln>
        </p:spPr>
      </p:pic>
      <p:grpSp>
        <p:nvGrpSpPr>
          <p:cNvPr id="2" name="组合 43010"/>
          <p:cNvGrpSpPr/>
          <p:nvPr/>
        </p:nvGrpSpPr>
        <p:grpSpPr>
          <a:xfrm>
            <a:off x="162659" y="317501"/>
            <a:ext cx="237392" cy="682625"/>
            <a:chOff x="0" y="0"/>
            <a:chExt cx="162" cy="430"/>
          </a:xfrm>
        </p:grpSpPr>
        <p:pic>
          <p:nvPicPr>
            <p:cNvPr id="43012" name="矩形 6"/>
            <p:cNvPicPr/>
            <p:nvPr/>
          </p:nvPicPr>
          <p:blipFill>
            <a:blip r:embed="rId2"/>
            <a:stretch>
              <a:fillRect/>
            </a:stretch>
          </p:blipFill>
          <p:spPr>
            <a:xfrm>
              <a:off x="0" y="0"/>
              <a:ext cx="162" cy="430"/>
            </a:xfrm>
            <a:prstGeom prst="rect">
              <a:avLst/>
            </a:prstGeom>
            <a:noFill/>
            <a:ln w="9525">
              <a:noFill/>
            </a:ln>
          </p:spPr>
        </p:pic>
        <p:sp>
          <p:nvSpPr>
            <p:cNvPr id="43013" name="文本框 43012"/>
            <p:cNvSpPr txBox="1"/>
            <p:nvPr/>
          </p:nvSpPr>
          <p:spPr>
            <a:xfrm>
              <a:off x="39" y="22"/>
              <a:ext cx="86" cy="360"/>
            </a:xfrm>
            <a:prstGeom prst="rect">
              <a:avLst/>
            </a:prstGeom>
            <a:noFill/>
            <a:ln w="9525">
              <a:noFill/>
            </a:ln>
          </p:spPr>
          <p:txBody>
            <a:bodyPr anchor="ctr"/>
            <a:lstStyle/>
            <a:p>
              <a:pPr algn="ctr"/>
              <a:endParaRPr lang="zh-CN" altLang="en-US" dirty="0">
                <a:solidFill>
                  <a:srgbClr val="FFFFFF"/>
                </a:solidFill>
                <a:latin typeface="Arial" panose="020B0604020202020204" pitchFamily="34" charset="0"/>
                <a:ea typeface="微软雅黑" panose="020B0503020204020204" pitchFamily="34" charset="-122"/>
              </a:endParaRPr>
            </a:p>
          </p:txBody>
        </p:sp>
      </p:grpSp>
      <p:sp>
        <p:nvSpPr>
          <p:cNvPr id="43014" name="矩形 9"/>
          <p:cNvSpPr/>
          <p:nvPr/>
        </p:nvSpPr>
        <p:spPr>
          <a:xfrm>
            <a:off x="417635" y="1785938"/>
            <a:ext cx="7319596" cy="4451350"/>
          </a:xfrm>
          <a:prstGeom prst="rect">
            <a:avLst/>
          </a:prstGeom>
          <a:solidFill>
            <a:srgbClr val="BBE0FF"/>
          </a:solidFill>
          <a:ln w="9525">
            <a:noFill/>
          </a:ln>
        </p:spPr>
        <p:txBody>
          <a:bodyPr lIns="288000" rIns="144000" anchor="ctr"/>
          <a:lstStyle/>
          <a:p>
            <a:endParaRPr lang="en-US" altLang="zh-CN" sz="1700" dirty="0">
              <a:solidFill>
                <a:srgbClr val="002F56"/>
              </a:solidFill>
              <a:latin typeface="Arial" panose="020B0604020202020204" pitchFamily="34" charset="0"/>
              <a:ea typeface="微软雅黑" panose="020B0503020204020204" pitchFamily="34" charset="-122"/>
            </a:endParaRPr>
          </a:p>
          <a:p>
            <a:r>
              <a:rPr lang="zh-CN" altLang="en-US" sz="1700" dirty="0">
                <a:solidFill>
                  <a:srgbClr val="002F56"/>
                </a:solidFill>
                <a:latin typeface="Arial" panose="020B0604020202020204" pitchFamily="34" charset="0"/>
                <a:ea typeface="微软雅黑" panose="020B0503020204020204" pitchFamily="34" charset="-122"/>
              </a:rPr>
              <a:t>党的十八届四中全会提出：</a:t>
            </a:r>
            <a:endParaRPr lang="en-US" altLang="zh-CN" sz="1700" dirty="0">
              <a:solidFill>
                <a:srgbClr val="002F56"/>
              </a:solidFill>
              <a:latin typeface="Arial" panose="020B0604020202020204" pitchFamily="34" charset="0"/>
              <a:ea typeface="微软雅黑" panose="020B0503020204020204" pitchFamily="34" charset="-122"/>
            </a:endParaRPr>
          </a:p>
          <a:p>
            <a:r>
              <a:rPr lang="en-US" altLang="zh-CN" sz="1700" dirty="0">
                <a:solidFill>
                  <a:srgbClr val="002F56"/>
                </a:solidFill>
                <a:latin typeface="Arial" panose="020B0604020202020204" pitchFamily="34" charset="0"/>
                <a:ea typeface="微软雅黑" panose="020B0503020204020204" pitchFamily="34" charset="-122"/>
              </a:rPr>
              <a:t>1.</a:t>
            </a:r>
            <a:r>
              <a:rPr lang="zh-CN" altLang="en-US" sz="1700" dirty="0">
                <a:solidFill>
                  <a:srgbClr val="002F56"/>
                </a:solidFill>
                <a:latin typeface="Arial" panose="020B0604020202020204" pitchFamily="34" charset="0"/>
                <a:ea typeface="微软雅黑" panose="020B0503020204020204" pitchFamily="34" charset="-122"/>
              </a:rPr>
              <a:t>各社会团体、各企业事业组织，都必须以宪法为根本的活动准则，并且负有维护宪法尊严、保证宪法实施的职责。</a:t>
            </a:r>
            <a:endParaRPr lang="en-US" altLang="zh-CN" sz="1700" dirty="0">
              <a:solidFill>
                <a:srgbClr val="002F56"/>
              </a:solidFill>
              <a:latin typeface="Arial" panose="020B0604020202020204" pitchFamily="34" charset="0"/>
              <a:ea typeface="微软雅黑" panose="020B0503020204020204" pitchFamily="34" charset="-122"/>
            </a:endParaRPr>
          </a:p>
          <a:p>
            <a:r>
              <a:rPr lang="en-US" altLang="zh-CN" sz="1700" dirty="0">
                <a:solidFill>
                  <a:srgbClr val="002F56"/>
                </a:solidFill>
                <a:latin typeface="Arial" panose="020B0604020202020204" pitchFamily="34" charset="0"/>
                <a:ea typeface="微软雅黑" panose="020B0503020204020204" pitchFamily="34" charset="-122"/>
              </a:rPr>
              <a:t>2.</a:t>
            </a:r>
            <a:r>
              <a:rPr lang="zh-CN" altLang="en-US" sz="1700" dirty="0">
                <a:solidFill>
                  <a:srgbClr val="002F56"/>
                </a:solidFill>
                <a:latin typeface="Arial" panose="020B0604020202020204" pitchFamily="34" charset="0"/>
                <a:ea typeface="微软雅黑" panose="020B0503020204020204" pitchFamily="34" charset="-122"/>
              </a:rPr>
              <a:t>充分发挥政协委员、民主党派、工商联、无党派人士、人民团体、社会组织在立法协商中的作用，探索建立有关国家机关、社会团体、专家学者等对立法中涉及的重大利益调整论证咨询机制。</a:t>
            </a:r>
            <a:endParaRPr lang="en-US" altLang="zh-CN" sz="1700" dirty="0">
              <a:solidFill>
                <a:srgbClr val="002F56"/>
              </a:solidFill>
              <a:latin typeface="Arial" panose="020B0604020202020204" pitchFamily="34" charset="0"/>
              <a:ea typeface="微软雅黑" panose="020B0503020204020204" pitchFamily="34" charset="-122"/>
            </a:endParaRPr>
          </a:p>
          <a:p>
            <a:r>
              <a:rPr lang="en-US" altLang="zh-CN" sz="1700" dirty="0">
                <a:solidFill>
                  <a:srgbClr val="002F56"/>
                </a:solidFill>
                <a:latin typeface="Arial" panose="020B0604020202020204" pitchFamily="34" charset="0"/>
                <a:ea typeface="微软雅黑" panose="020B0503020204020204" pitchFamily="34" charset="-122"/>
              </a:rPr>
              <a:t>3.</a:t>
            </a:r>
            <a:r>
              <a:rPr lang="zh-CN" altLang="en-US" sz="1700" dirty="0">
                <a:solidFill>
                  <a:srgbClr val="FF0000"/>
                </a:solidFill>
                <a:latin typeface="Arial" panose="020B0604020202020204" pitchFamily="34" charset="0"/>
                <a:ea typeface="微软雅黑" panose="020B0503020204020204" pitchFamily="34" charset="-122"/>
              </a:rPr>
              <a:t>加强社会组织立法</a:t>
            </a:r>
            <a:r>
              <a:rPr lang="zh-CN" altLang="en-US" sz="1700" dirty="0">
                <a:solidFill>
                  <a:srgbClr val="002F56"/>
                </a:solidFill>
                <a:latin typeface="Arial" panose="020B0604020202020204" pitchFamily="34" charset="0"/>
                <a:ea typeface="微软雅黑" panose="020B0503020204020204" pitchFamily="34" charset="-122"/>
              </a:rPr>
              <a:t>，规范和引导各类社会组织健康发展。</a:t>
            </a:r>
            <a:endParaRPr lang="en-US" altLang="zh-CN" sz="1700" dirty="0">
              <a:solidFill>
                <a:srgbClr val="002F56"/>
              </a:solidFill>
              <a:latin typeface="Arial" panose="020B0604020202020204" pitchFamily="34" charset="0"/>
              <a:ea typeface="微软雅黑" panose="020B0503020204020204" pitchFamily="34" charset="-122"/>
            </a:endParaRPr>
          </a:p>
          <a:p>
            <a:r>
              <a:rPr lang="en-US" altLang="zh-CN" sz="1700" dirty="0">
                <a:solidFill>
                  <a:srgbClr val="002F56"/>
                </a:solidFill>
                <a:latin typeface="Arial" panose="020B0604020202020204" pitchFamily="34" charset="0"/>
                <a:ea typeface="微软雅黑" panose="020B0503020204020204" pitchFamily="34" charset="-122"/>
              </a:rPr>
              <a:t>4.</a:t>
            </a:r>
            <a:r>
              <a:rPr lang="zh-CN" altLang="en-US" sz="1700" dirty="0">
                <a:solidFill>
                  <a:srgbClr val="002F56"/>
                </a:solidFill>
                <a:latin typeface="Arial" panose="020B0604020202020204" pitchFamily="34" charset="0"/>
                <a:ea typeface="微软雅黑" panose="020B0503020204020204" pitchFamily="34" charset="-122"/>
              </a:rPr>
              <a:t>支持各类社会主体自我约束、自我管理。发挥市民公约、乡规民约、行业规章、团体章程等社会规范在社会治理中的积极作用。发挥人民团体和社会组织在法治社会建设中的积极作用。建立健全社会组织参与社会事务、维护公共利益、救助困难群众、帮教特殊人群、预防违法犯罪的机制和制度化渠道。支持行业协会商会类社会组织发挥行业自律和专业服务功能。发挥社会组织对其成员的行为导引、规则约束、权益维护作用。加强在华境外非政府组织管理，引导和监督其依法开展活动。</a:t>
            </a:r>
            <a:endParaRPr lang="en-US" altLang="zh-CN" sz="1700" dirty="0">
              <a:solidFill>
                <a:srgbClr val="002F56"/>
              </a:solidFill>
              <a:latin typeface="Arial" panose="020B0604020202020204" pitchFamily="34" charset="0"/>
              <a:ea typeface="微软雅黑" panose="020B0503020204020204" pitchFamily="34" charset="-122"/>
            </a:endParaRPr>
          </a:p>
          <a:p>
            <a:r>
              <a:rPr lang="en-US" altLang="zh-CN" sz="1700" dirty="0">
                <a:solidFill>
                  <a:srgbClr val="002F56"/>
                </a:solidFill>
                <a:latin typeface="Arial" panose="020B0604020202020204" pitchFamily="34" charset="0"/>
                <a:ea typeface="微软雅黑" panose="020B0503020204020204" pitchFamily="34" charset="-122"/>
              </a:rPr>
              <a:t>5.</a:t>
            </a:r>
            <a:r>
              <a:rPr lang="zh-CN" altLang="en-US" sz="1700" dirty="0">
                <a:solidFill>
                  <a:srgbClr val="002F56"/>
                </a:solidFill>
                <a:latin typeface="Arial" panose="020B0604020202020204" pitchFamily="34" charset="0"/>
                <a:ea typeface="微软雅黑" panose="020B0503020204020204" pitchFamily="34" charset="-122"/>
              </a:rPr>
              <a:t>加强和改进党对全面推进依法治国的领导，各级党委要领导和支持工会、共青团、妇联等人民团体和社会组织在依法治国中积极发挥作用。</a:t>
            </a:r>
            <a:endParaRPr lang="en-US" altLang="zh-CN" sz="1700" dirty="0">
              <a:solidFill>
                <a:srgbClr val="002F56"/>
              </a:solidFill>
              <a:latin typeface="Arial" panose="020B0604020202020204" pitchFamily="34" charset="0"/>
              <a:ea typeface="微软雅黑" panose="020B0503020204020204" pitchFamily="34" charset="-122"/>
            </a:endParaRPr>
          </a:p>
          <a:p>
            <a:endParaRPr lang="zh-CN" altLang="en-US" sz="2000" dirty="0">
              <a:solidFill>
                <a:srgbClr val="002F56"/>
              </a:solidFill>
              <a:latin typeface="Arial" panose="020B0604020202020204" pitchFamily="34" charset="0"/>
              <a:ea typeface="微软雅黑" panose="020B0503020204020204" pitchFamily="34" charset="-122"/>
            </a:endParaRPr>
          </a:p>
        </p:txBody>
      </p:sp>
      <p:grpSp>
        <p:nvGrpSpPr>
          <p:cNvPr id="3" name="组合 43014"/>
          <p:cNvGrpSpPr/>
          <p:nvPr/>
        </p:nvGrpSpPr>
        <p:grpSpPr>
          <a:xfrm>
            <a:off x="360485" y="1036638"/>
            <a:ext cx="7428035" cy="822325"/>
            <a:chOff x="0" y="0"/>
            <a:chExt cx="5069" cy="518"/>
          </a:xfrm>
        </p:grpSpPr>
        <p:pic>
          <p:nvPicPr>
            <p:cNvPr id="43016" name="矩形 7"/>
            <p:cNvPicPr/>
            <p:nvPr/>
          </p:nvPicPr>
          <p:blipFill>
            <a:blip r:embed="rId3"/>
            <a:stretch>
              <a:fillRect/>
            </a:stretch>
          </p:blipFill>
          <p:spPr>
            <a:xfrm>
              <a:off x="0" y="0"/>
              <a:ext cx="5069" cy="518"/>
            </a:xfrm>
            <a:prstGeom prst="rect">
              <a:avLst/>
            </a:prstGeom>
            <a:noFill/>
            <a:ln w="9525">
              <a:noFill/>
            </a:ln>
          </p:spPr>
        </p:pic>
        <p:sp>
          <p:nvSpPr>
            <p:cNvPr id="43017" name="文本框 43016"/>
            <p:cNvSpPr txBox="1"/>
            <p:nvPr/>
          </p:nvSpPr>
          <p:spPr>
            <a:xfrm>
              <a:off x="39" y="22"/>
              <a:ext cx="4995" cy="450"/>
            </a:xfrm>
            <a:prstGeom prst="rect">
              <a:avLst/>
            </a:prstGeom>
            <a:noFill/>
            <a:ln w="9525">
              <a:noFill/>
            </a:ln>
          </p:spPr>
          <p:txBody>
            <a:bodyPr anchor="ctr"/>
            <a:lstStyle/>
            <a:p>
              <a:pPr algn="ctr"/>
              <a:r>
                <a:rPr lang="zh-CN" altLang="en-US" sz="2400" b="1" dirty="0">
                  <a:solidFill>
                    <a:srgbClr val="FFFFFF"/>
                  </a:solidFill>
                  <a:latin typeface="Arial" panose="020B0604020202020204" pitchFamily="34" charset="0"/>
                  <a:ea typeface="微软雅黑" panose="020B0503020204020204" pitchFamily="34" charset="-122"/>
                </a:rPr>
                <a:t>党的十八届四中全会</a:t>
              </a:r>
              <a:endParaRPr lang="zh-CN" altLang="en-US" sz="2400" dirty="0">
                <a:solidFill>
                  <a:srgbClr val="FFFFFF"/>
                </a:solidFill>
                <a:latin typeface="Arial" panose="020B0604020202020204" pitchFamily="34" charset="0"/>
                <a:ea typeface="微软雅黑" panose="020B0503020204020204" pitchFamily="34" charset="-122"/>
              </a:endParaRPr>
            </a:p>
          </p:txBody>
        </p:sp>
      </p:grpSp>
      <p:sp>
        <p:nvSpPr>
          <p:cNvPr id="43018" name="文本框 1"/>
          <p:cNvSpPr txBox="1"/>
          <p:nvPr/>
        </p:nvSpPr>
        <p:spPr>
          <a:xfrm>
            <a:off x="417634" y="333375"/>
            <a:ext cx="5225935" cy="523220"/>
          </a:xfrm>
          <a:prstGeom prst="rect">
            <a:avLst/>
          </a:prstGeom>
          <a:noFill/>
          <a:ln w="9525">
            <a:noFill/>
          </a:ln>
        </p:spPr>
        <p:txBody>
          <a:bodyPr wrap="square">
            <a:spAutoFit/>
          </a:bodyPr>
          <a:lstStyle/>
          <a:p>
            <a:pPr algn="dist"/>
            <a:r>
              <a:rPr lang="zh-CN" altLang="en-US" sz="2800" b="1" dirty="0">
                <a:solidFill>
                  <a:srgbClr val="FF0000"/>
                </a:solidFill>
                <a:latin typeface="微软雅黑" panose="020B0503020204020204" pitchFamily="34" charset="-122"/>
                <a:ea typeface="微软雅黑" panose="020B0503020204020204" pitchFamily="34" charset="-122"/>
              </a:rPr>
              <a:t>中央关于社会组织改革的新精神</a:t>
            </a:r>
            <a:endParaRPr lang="zh-CN" altLang="en-US" sz="2800" b="1" dirty="0">
              <a:solidFill>
                <a:srgbClr val="FF0000"/>
              </a:solidFill>
              <a:latin typeface="微软雅黑" panose="020B0503020204020204" pitchFamily="34" charset="-122"/>
              <a:ea typeface="微软雅黑" panose="020B0503020204020204" pitchFamily="34" charset="-122"/>
            </a:endParaRPr>
          </a:p>
        </p:txBody>
      </p:sp>
      <p:pic>
        <p:nvPicPr>
          <p:cNvPr id="43019" name="图片 7" descr="002.png"/>
          <p:cNvPicPr>
            <a:picLocks noChangeAspect="1"/>
          </p:cNvPicPr>
          <p:nvPr/>
        </p:nvPicPr>
        <p:blipFill>
          <a:blip r:embed="rId4"/>
          <a:stretch>
            <a:fillRect/>
          </a:stretch>
        </p:blipFill>
        <p:spPr>
          <a:xfrm>
            <a:off x="8046427" y="2846388"/>
            <a:ext cx="1159119" cy="1377950"/>
          </a:xfrm>
          <a:prstGeom prst="rect">
            <a:avLst/>
          </a:prstGeom>
          <a:noFill/>
          <a:ln w="9525">
            <a:noFill/>
          </a:ln>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图片 5" descr="bj2.jpg"/>
          <p:cNvPicPr>
            <a:picLocks noChangeAspect="1"/>
          </p:cNvPicPr>
          <p:nvPr/>
        </p:nvPicPr>
        <p:blipFill>
          <a:blip r:embed="rId1"/>
          <a:srcRect l="1645"/>
          <a:stretch>
            <a:fillRect/>
          </a:stretch>
        </p:blipFill>
        <p:spPr>
          <a:xfrm>
            <a:off x="-1465" y="0"/>
            <a:ext cx="9189426" cy="6875463"/>
          </a:xfrm>
          <a:prstGeom prst="rect">
            <a:avLst/>
          </a:prstGeom>
          <a:noFill/>
          <a:ln w="9525">
            <a:noFill/>
          </a:ln>
        </p:spPr>
      </p:pic>
      <p:grpSp>
        <p:nvGrpSpPr>
          <p:cNvPr id="2" name="组合 43010"/>
          <p:cNvGrpSpPr/>
          <p:nvPr/>
        </p:nvGrpSpPr>
        <p:grpSpPr>
          <a:xfrm>
            <a:off x="162659" y="317501"/>
            <a:ext cx="237392" cy="682625"/>
            <a:chOff x="0" y="0"/>
            <a:chExt cx="162" cy="430"/>
          </a:xfrm>
        </p:grpSpPr>
        <p:pic>
          <p:nvPicPr>
            <p:cNvPr id="43012" name="矩形 6"/>
            <p:cNvPicPr/>
            <p:nvPr/>
          </p:nvPicPr>
          <p:blipFill>
            <a:blip r:embed="rId2"/>
            <a:stretch>
              <a:fillRect/>
            </a:stretch>
          </p:blipFill>
          <p:spPr>
            <a:xfrm>
              <a:off x="0" y="0"/>
              <a:ext cx="162" cy="430"/>
            </a:xfrm>
            <a:prstGeom prst="rect">
              <a:avLst/>
            </a:prstGeom>
            <a:noFill/>
            <a:ln w="9525">
              <a:noFill/>
            </a:ln>
          </p:spPr>
        </p:pic>
        <p:sp>
          <p:nvSpPr>
            <p:cNvPr id="43013" name="文本框 43012"/>
            <p:cNvSpPr txBox="1"/>
            <p:nvPr/>
          </p:nvSpPr>
          <p:spPr>
            <a:xfrm>
              <a:off x="39" y="22"/>
              <a:ext cx="86" cy="360"/>
            </a:xfrm>
            <a:prstGeom prst="rect">
              <a:avLst/>
            </a:prstGeom>
            <a:noFill/>
            <a:ln w="9525">
              <a:noFill/>
            </a:ln>
          </p:spPr>
          <p:txBody>
            <a:bodyPr anchor="ctr"/>
            <a:lstStyle/>
            <a:p>
              <a:pPr algn="ctr"/>
              <a:endParaRPr lang="zh-CN" altLang="en-US" dirty="0">
                <a:solidFill>
                  <a:srgbClr val="FFFFFF"/>
                </a:solidFill>
                <a:latin typeface="Arial" panose="020B0604020202020204" pitchFamily="34" charset="0"/>
                <a:ea typeface="微软雅黑" panose="020B0503020204020204" pitchFamily="34" charset="-122"/>
              </a:endParaRPr>
            </a:p>
          </p:txBody>
        </p:sp>
      </p:grpSp>
      <p:sp>
        <p:nvSpPr>
          <p:cNvPr id="43014" name="矩形 9"/>
          <p:cNvSpPr/>
          <p:nvPr/>
        </p:nvSpPr>
        <p:spPr>
          <a:xfrm>
            <a:off x="417635" y="1785938"/>
            <a:ext cx="7319596" cy="4451350"/>
          </a:xfrm>
          <a:prstGeom prst="rect">
            <a:avLst/>
          </a:prstGeom>
          <a:solidFill>
            <a:srgbClr val="BBE0FF"/>
          </a:solidFill>
          <a:ln w="9525">
            <a:noFill/>
          </a:ln>
        </p:spPr>
        <p:txBody>
          <a:bodyPr lIns="288000" rIns="144000" anchor="ctr"/>
          <a:lstStyle/>
          <a:p>
            <a:endParaRPr lang="en-US" altLang="zh-CN" sz="1700" dirty="0">
              <a:solidFill>
                <a:srgbClr val="002F56"/>
              </a:solidFill>
              <a:latin typeface="Arial" panose="020B0604020202020204" pitchFamily="34" charset="0"/>
              <a:ea typeface="微软雅黑" panose="020B0503020204020204" pitchFamily="34" charset="-122"/>
            </a:endParaRPr>
          </a:p>
          <a:p>
            <a:r>
              <a:rPr lang="zh-CN" altLang="en-US" sz="2000" dirty="0">
                <a:solidFill>
                  <a:srgbClr val="002F56"/>
                </a:solidFill>
                <a:latin typeface="Arial" panose="020B0604020202020204" pitchFamily="34" charset="0"/>
                <a:ea typeface="微软雅黑" panose="020B0503020204020204" pitchFamily="34" charset="-122"/>
              </a:rPr>
              <a:t>党的</a:t>
            </a:r>
            <a:r>
              <a:rPr lang="zh-CN" altLang="en-US" sz="2000" dirty="0" smtClean="0">
                <a:solidFill>
                  <a:srgbClr val="002F56"/>
                </a:solidFill>
                <a:latin typeface="Arial" panose="020B0604020202020204" pitchFamily="34" charset="0"/>
                <a:ea typeface="微软雅黑" panose="020B0503020204020204" pitchFamily="34" charset="-122"/>
              </a:rPr>
              <a:t>十九大提出</a:t>
            </a:r>
            <a:r>
              <a:rPr lang="zh-CN" altLang="en-US" sz="2000" dirty="0">
                <a:solidFill>
                  <a:srgbClr val="002F56"/>
                </a:solidFill>
                <a:latin typeface="Arial" panose="020B0604020202020204" pitchFamily="34" charset="0"/>
                <a:ea typeface="微软雅黑" panose="020B0503020204020204" pitchFamily="34" charset="-122"/>
              </a:rPr>
              <a:t>：</a:t>
            </a:r>
            <a:endParaRPr lang="en-US" altLang="zh-CN" sz="2000" dirty="0">
              <a:solidFill>
                <a:srgbClr val="002F56"/>
              </a:solidFill>
              <a:latin typeface="Arial" panose="020B0604020202020204" pitchFamily="34" charset="0"/>
              <a:ea typeface="微软雅黑" panose="020B0503020204020204" pitchFamily="34" charset="-122"/>
            </a:endParaRPr>
          </a:p>
          <a:p>
            <a:r>
              <a:rPr lang="en-US" altLang="zh-CN" sz="2000" dirty="0">
                <a:solidFill>
                  <a:srgbClr val="002F56"/>
                </a:solidFill>
                <a:latin typeface="Arial" panose="020B0604020202020204" pitchFamily="34" charset="0"/>
                <a:ea typeface="微软雅黑" panose="020B0503020204020204" pitchFamily="34" charset="-122"/>
              </a:rPr>
              <a:t>1</a:t>
            </a:r>
            <a:r>
              <a:rPr lang="en-US" altLang="zh-CN" sz="2000" dirty="0" smtClean="0">
                <a:solidFill>
                  <a:srgbClr val="002F56"/>
                </a:solidFill>
                <a:ea typeface="微软雅黑" panose="020B0503020204020204" pitchFamily="34" charset="-122"/>
              </a:rPr>
              <a:t>.</a:t>
            </a:r>
            <a:r>
              <a:rPr lang="zh-CN" altLang="en-US" sz="2000" dirty="0" smtClean="0">
                <a:solidFill>
                  <a:srgbClr val="002F56"/>
                </a:solidFill>
                <a:ea typeface="微软雅黑" panose="020B0503020204020204" pitchFamily="34" charset="-122"/>
              </a:rPr>
              <a:t>加强社区治理体系建设，推动社会治理重心向基层下移，</a:t>
            </a:r>
            <a:r>
              <a:rPr lang="zh-CN" altLang="en-US" sz="2000" dirty="0" smtClean="0">
                <a:solidFill>
                  <a:srgbClr val="FF0000"/>
                </a:solidFill>
                <a:ea typeface="微软雅黑" panose="020B0503020204020204" pitchFamily="34" charset="-122"/>
              </a:rPr>
              <a:t>发挥社会组织作用</a:t>
            </a:r>
            <a:r>
              <a:rPr lang="zh-CN" altLang="en-US" sz="2000" dirty="0" smtClean="0">
                <a:solidFill>
                  <a:srgbClr val="002F56"/>
                </a:solidFill>
                <a:ea typeface="微软雅黑" panose="020B0503020204020204" pitchFamily="34" charset="-122"/>
              </a:rPr>
              <a:t>，实现政府治理和社会调节、居民自治良性互动。</a:t>
            </a:r>
            <a:endParaRPr lang="en-US" altLang="zh-CN" sz="2000" dirty="0">
              <a:solidFill>
                <a:srgbClr val="002F56"/>
              </a:solidFill>
              <a:ea typeface="微软雅黑" panose="020B0503020204020204" pitchFamily="34" charset="-122"/>
            </a:endParaRPr>
          </a:p>
          <a:p>
            <a:r>
              <a:rPr lang="en-US" altLang="zh-CN" sz="2000" dirty="0">
                <a:solidFill>
                  <a:srgbClr val="002F56"/>
                </a:solidFill>
                <a:ea typeface="微软雅黑" panose="020B0503020204020204" pitchFamily="34" charset="-122"/>
              </a:rPr>
              <a:t>2</a:t>
            </a:r>
            <a:r>
              <a:rPr lang="en-US" altLang="zh-CN" sz="2000" dirty="0" smtClean="0">
                <a:solidFill>
                  <a:srgbClr val="002F56"/>
                </a:solidFill>
                <a:ea typeface="微软雅黑" panose="020B0503020204020204" pitchFamily="34" charset="-122"/>
              </a:rPr>
              <a:t>.</a:t>
            </a:r>
            <a:r>
              <a:rPr lang="zh-CN" altLang="en-US" sz="2000" dirty="0" smtClean="0">
                <a:solidFill>
                  <a:srgbClr val="002F56"/>
                </a:solidFill>
                <a:ea typeface="微软雅黑" panose="020B0503020204020204" pitchFamily="34" charset="-122"/>
              </a:rPr>
              <a:t>要以提升组织力为重点，突出政治功能，把企业、农村、机关、学校、科研院所、街道社区、</a:t>
            </a:r>
            <a:r>
              <a:rPr lang="zh-CN" altLang="en-US" sz="2000" dirty="0" smtClean="0">
                <a:solidFill>
                  <a:srgbClr val="FF0000"/>
                </a:solidFill>
                <a:ea typeface="微软雅黑" panose="020B0503020204020204" pitchFamily="34" charset="-122"/>
              </a:rPr>
              <a:t>社会组织</a:t>
            </a:r>
            <a:r>
              <a:rPr lang="zh-CN" altLang="en-US" sz="2000" dirty="0" smtClean="0">
                <a:solidFill>
                  <a:srgbClr val="002F56"/>
                </a:solidFill>
                <a:ea typeface="微软雅黑" panose="020B0503020204020204" pitchFamily="34" charset="-122"/>
              </a:rPr>
              <a:t>等基层党组织建设成为宣传党的主张、贯彻党的决定、领导基层治理、团结动员群众、推动改革发展的坚强战斗堡垒，注重从产业工人、青年农民、高知识群体中和在非公有制经济组织、社会组织中发展党员。</a:t>
            </a:r>
            <a:endParaRPr lang="en-US" altLang="zh-CN" sz="2000" dirty="0">
              <a:solidFill>
                <a:srgbClr val="002F56"/>
              </a:solidFill>
              <a:ea typeface="微软雅黑" panose="020B0503020204020204" pitchFamily="34" charset="-122"/>
            </a:endParaRPr>
          </a:p>
          <a:p>
            <a:r>
              <a:rPr lang="en-US" altLang="zh-CN" sz="2000" dirty="0">
                <a:solidFill>
                  <a:srgbClr val="002F56"/>
                </a:solidFill>
                <a:latin typeface="Arial" panose="020B0604020202020204" pitchFamily="34" charset="0"/>
                <a:ea typeface="微软雅黑" panose="020B0503020204020204" pitchFamily="34" charset="-122"/>
              </a:rPr>
              <a:t>3</a:t>
            </a:r>
            <a:r>
              <a:rPr lang="en-US" altLang="zh-CN" sz="2000" dirty="0" smtClean="0">
                <a:solidFill>
                  <a:srgbClr val="002F56"/>
                </a:solidFill>
                <a:latin typeface="Arial" panose="020B0604020202020204" pitchFamily="34" charset="0"/>
                <a:ea typeface="微软雅黑" panose="020B0503020204020204" pitchFamily="34" charset="-122"/>
              </a:rPr>
              <a:t>.</a:t>
            </a:r>
            <a:r>
              <a:rPr lang="zh-CN" altLang="en-US" sz="2000" dirty="0" smtClean="0">
                <a:solidFill>
                  <a:srgbClr val="002F56"/>
                </a:solidFill>
                <a:ea typeface="微软雅黑" panose="020B0503020204020204" pitchFamily="34" charset="-122"/>
              </a:rPr>
              <a:t>要推动协商民主广泛、多层、制度化发展，统筹推进政党协商、人大协商、政府协商、政协协商、人民团体协商、基层协商以及</a:t>
            </a:r>
            <a:r>
              <a:rPr lang="zh-CN" altLang="en-US" sz="2000" dirty="0" smtClean="0">
                <a:solidFill>
                  <a:srgbClr val="FF0000"/>
                </a:solidFill>
                <a:ea typeface="微软雅黑" panose="020B0503020204020204" pitchFamily="34" charset="-122"/>
              </a:rPr>
              <a:t>社会组织协商</a:t>
            </a:r>
            <a:r>
              <a:rPr lang="zh-CN" altLang="en-US" sz="2000" dirty="0" smtClean="0">
                <a:solidFill>
                  <a:srgbClr val="002F56"/>
                </a:solidFill>
                <a:latin typeface="Arial" panose="020B0604020202020204" pitchFamily="34" charset="0"/>
                <a:ea typeface="微软雅黑" panose="020B0503020204020204" pitchFamily="34" charset="-122"/>
              </a:rPr>
              <a:t>。</a:t>
            </a:r>
            <a:endParaRPr lang="en-US" altLang="zh-CN" sz="2000" dirty="0">
              <a:solidFill>
                <a:srgbClr val="002F56"/>
              </a:solidFill>
              <a:latin typeface="Arial" panose="020B0604020202020204" pitchFamily="34" charset="0"/>
              <a:ea typeface="微软雅黑" panose="020B0503020204020204" pitchFamily="34" charset="-122"/>
            </a:endParaRPr>
          </a:p>
        </p:txBody>
      </p:sp>
      <p:grpSp>
        <p:nvGrpSpPr>
          <p:cNvPr id="3" name="组合 43014"/>
          <p:cNvGrpSpPr/>
          <p:nvPr/>
        </p:nvGrpSpPr>
        <p:grpSpPr>
          <a:xfrm>
            <a:off x="360485" y="1036638"/>
            <a:ext cx="7428035" cy="822325"/>
            <a:chOff x="0" y="0"/>
            <a:chExt cx="5069" cy="518"/>
          </a:xfrm>
        </p:grpSpPr>
        <p:pic>
          <p:nvPicPr>
            <p:cNvPr id="43016" name="矩形 7"/>
            <p:cNvPicPr/>
            <p:nvPr/>
          </p:nvPicPr>
          <p:blipFill>
            <a:blip r:embed="rId3"/>
            <a:stretch>
              <a:fillRect/>
            </a:stretch>
          </p:blipFill>
          <p:spPr>
            <a:xfrm>
              <a:off x="0" y="0"/>
              <a:ext cx="5069" cy="518"/>
            </a:xfrm>
            <a:prstGeom prst="rect">
              <a:avLst/>
            </a:prstGeom>
            <a:noFill/>
            <a:ln w="9525">
              <a:noFill/>
            </a:ln>
          </p:spPr>
        </p:pic>
        <p:sp>
          <p:nvSpPr>
            <p:cNvPr id="43017" name="文本框 43016"/>
            <p:cNvSpPr txBox="1"/>
            <p:nvPr/>
          </p:nvSpPr>
          <p:spPr>
            <a:xfrm>
              <a:off x="39" y="22"/>
              <a:ext cx="4995" cy="450"/>
            </a:xfrm>
            <a:prstGeom prst="rect">
              <a:avLst/>
            </a:prstGeom>
            <a:noFill/>
            <a:ln w="9525">
              <a:noFill/>
            </a:ln>
          </p:spPr>
          <p:txBody>
            <a:bodyPr anchor="ctr"/>
            <a:lstStyle/>
            <a:p>
              <a:pPr algn="ctr"/>
              <a:r>
                <a:rPr lang="zh-CN" altLang="en-US" sz="2400" b="1" dirty="0">
                  <a:solidFill>
                    <a:srgbClr val="FFFFFF"/>
                  </a:solidFill>
                  <a:latin typeface="Arial" panose="020B0604020202020204" pitchFamily="34" charset="0"/>
                  <a:ea typeface="微软雅黑" panose="020B0503020204020204" pitchFamily="34" charset="-122"/>
                </a:rPr>
                <a:t>党的</a:t>
              </a:r>
              <a:r>
                <a:rPr lang="zh-CN" altLang="en-US" sz="2400" b="1" dirty="0" smtClean="0">
                  <a:solidFill>
                    <a:srgbClr val="FFFFFF"/>
                  </a:solidFill>
                  <a:latin typeface="Arial" panose="020B0604020202020204" pitchFamily="34" charset="0"/>
                  <a:ea typeface="微软雅黑" panose="020B0503020204020204" pitchFamily="34" charset="-122"/>
                </a:rPr>
                <a:t>十九大</a:t>
              </a:r>
              <a:endParaRPr lang="zh-CN" altLang="en-US" sz="2400" dirty="0">
                <a:solidFill>
                  <a:srgbClr val="FFFFFF"/>
                </a:solidFill>
                <a:latin typeface="Arial" panose="020B0604020202020204" pitchFamily="34" charset="0"/>
                <a:ea typeface="微软雅黑" panose="020B0503020204020204" pitchFamily="34" charset="-122"/>
              </a:endParaRPr>
            </a:p>
          </p:txBody>
        </p:sp>
      </p:grpSp>
      <p:sp>
        <p:nvSpPr>
          <p:cNvPr id="43018" name="文本框 1"/>
          <p:cNvSpPr txBox="1"/>
          <p:nvPr/>
        </p:nvSpPr>
        <p:spPr>
          <a:xfrm>
            <a:off x="417634" y="333375"/>
            <a:ext cx="5225935" cy="523220"/>
          </a:xfrm>
          <a:prstGeom prst="rect">
            <a:avLst/>
          </a:prstGeom>
          <a:noFill/>
          <a:ln w="9525">
            <a:noFill/>
          </a:ln>
        </p:spPr>
        <p:txBody>
          <a:bodyPr wrap="square">
            <a:spAutoFit/>
          </a:bodyPr>
          <a:lstStyle/>
          <a:p>
            <a:pPr algn="dist"/>
            <a:r>
              <a:rPr lang="zh-CN" altLang="en-US" sz="2800" b="1" dirty="0">
                <a:solidFill>
                  <a:srgbClr val="FF0000"/>
                </a:solidFill>
                <a:latin typeface="微软雅黑" panose="020B0503020204020204" pitchFamily="34" charset="-122"/>
                <a:ea typeface="微软雅黑" panose="020B0503020204020204" pitchFamily="34" charset="-122"/>
              </a:rPr>
              <a:t>中央关于社会组织改革的新精神</a:t>
            </a:r>
            <a:endParaRPr lang="zh-CN" altLang="en-US" sz="2800" b="1" dirty="0">
              <a:solidFill>
                <a:srgbClr val="FF0000"/>
              </a:solidFill>
              <a:latin typeface="微软雅黑" panose="020B0503020204020204" pitchFamily="34" charset="-122"/>
              <a:ea typeface="微软雅黑" panose="020B0503020204020204" pitchFamily="34" charset="-122"/>
            </a:endParaRPr>
          </a:p>
        </p:txBody>
      </p:sp>
      <p:pic>
        <p:nvPicPr>
          <p:cNvPr id="43019" name="图片 7" descr="002.png"/>
          <p:cNvPicPr>
            <a:picLocks noChangeAspect="1"/>
          </p:cNvPicPr>
          <p:nvPr/>
        </p:nvPicPr>
        <p:blipFill>
          <a:blip r:embed="rId4"/>
          <a:stretch>
            <a:fillRect/>
          </a:stretch>
        </p:blipFill>
        <p:spPr>
          <a:xfrm>
            <a:off x="8046427" y="2846388"/>
            <a:ext cx="1159119" cy="1377950"/>
          </a:xfrm>
          <a:prstGeom prst="rect">
            <a:avLst/>
          </a:prstGeom>
          <a:noFill/>
          <a:ln w="9525">
            <a:noFill/>
          </a:ln>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图片 4" descr="llg 02.jpg"/>
          <p:cNvPicPr>
            <a:picLocks noChangeAspect="1"/>
          </p:cNvPicPr>
          <p:nvPr/>
        </p:nvPicPr>
        <p:blipFill>
          <a:blip r:embed="rId1"/>
          <a:srcRect r="1967"/>
          <a:stretch>
            <a:fillRect/>
          </a:stretch>
        </p:blipFill>
        <p:spPr>
          <a:xfrm>
            <a:off x="0" y="-635"/>
            <a:ext cx="9144000" cy="6858000"/>
          </a:xfrm>
          <a:prstGeom prst="rect">
            <a:avLst/>
          </a:prstGeom>
          <a:noFill/>
          <a:ln w="9525">
            <a:noFill/>
          </a:ln>
        </p:spPr>
      </p:pic>
      <p:grpSp>
        <p:nvGrpSpPr>
          <p:cNvPr id="8195" name="Group 3"/>
          <p:cNvGrpSpPr/>
          <p:nvPr/>
        </p:nvGrpSpPr>
        <p:grpSpPr>
          <a:xfrm>
            <a:off x="949960" y="2565400"/>
            <a:ext cx="500063" cy="1635125"/>
            <a:chOff x="0" y="0"/>
            <a:chExt cx="341" cy="1030"/>
          </a:xfrm>
        </p:grpSpPr>
        <p:pic>
          <p:nvPicPr>
            <p:cNvPr id="8197" name="矩形 6"/>
            <p:cNvPicPr/>
            <p:nvPr/>
          </p:nvPicPr>
          <p:blipFill>
            <a:blip r:embed="rId2"/>
            <a:stretch>
              <a:fillRect/>
            </a:stretch>
          </p:blipFill>
          <p:spPr>
            <a:xfrm>
              <a:off x="0" y="0"/>
              <a:ext cx="341" cy="1030"/>
            </a:xfrm>
            <a:prstGeom prst="rect">
              <a:avLst/>
            </a:prstGeom>
            <a:noFill/>
            <a:ln w="9525">
              <a:noFill/>
            </a:ln>
          </p:spPr>
        </p:pic>
        <p:sp>
          <p:nvSpPr>
            <p:cNvPr id="8198" name="Text Box 5"/>
            <p:cNvSpPr txBox="1"/>
            <p:nvPr/>
          </p:nvSpPr>
          <p:spPr>
            <a:xfrm>
              <a:off x="37" y="23"/>
              <a:ext cx="270" cy="959"/>
            </a:xfrm>
            <a:prstGeom prst="rect">
              <a:avLst/>
            </a:prstGeom>
            <a:noFill/>
            <a:ln w="9525">
              <a:noFill/>
            </a:ln>
          </p:spPr>
          <p:txBody>
            <a:bodyPr anchor="ctr"/>
            <a:lstStyle/>
            <a:p>
              <a:pPr algn="ctr"/>
              <a:endParaRPr lang="zh-CN" altLang="en-US" dirty="0">
                <a:solidFill>
                  <a:srgbClr val="FFFFFF"/>
                </a:solidFill>
                <a:latin typeface="Arial" panose="020B0604020202020204" pitchFamily="34" charset="0"/>
                <a:ea typeface="微软雅黑" panose="020B0503020204020204" pitchFamily="34" charset="-122"/>
              </a:endParaRPr>
            </a:p>
          </p:txBody>
        </p:sp>
      </p:grpSp>
      <p:sp>
        <p:nvSpPr>
          <p:cNvPr id="8196" name="文本框 1"/>
          <p:cNvSpPr txBox="1"/>
          <p:nvPr/>
        </p:nvSpPr>
        <p:spPr>
          <a:xfrm>
            <a:off x="1331913" y="3013393"/>
            <a:ext cx="7812087" cy="829945"/>
          </a:xfrm>
          <a:prstGeom prst="rect">
            <a:avLst/>
          </a:prstGeom>
          <a:noFill/>
          <a:ln w="9525">
            <a:noFill/>
          </a:ln>
        </p:spPr>
        <p:txBody>
          <a:bodyPr>
            <a:spAutoFit/>
          </a:bodyPr>
          <a:lstStyle/>
          <a:p>
            <a:r>
              <a:rPr lang="en-US" altLang="zh-CN" sz="4800" b="1" dirty="0">
                <a:solidFill>
                  <a:schemeClr val="bg1"/>
                </a:solidFill>
                <a:latin typeface="微软雅黑" panose="020B0503020204020204" pitchFamily="34" charset="-122"/>
                <a:ea typeface="微软雅黑" panose="020B0503020204020204" pitchFamily="34" charset="-122"/>
              </a:rPr>
              <a:t>     </a:t>
            </a:r>
            <a:r>
              <a:rPr lang="zh-CN" altLang="en-US" sz="4800" b="1" dirty="0">
                <a:solidFill>
                  <a:schemeClr val="bg1"/>
                </a:solidFill>
                <a:latin typeface="微软雅黑" panose="020B0503020204020204" pitchFamily="34" charset="-122"/>
                <a:ea typeface="微软雅黑" panose="020B0503020204020204" pitchFamily="34" charset="-122"/>
              </a:rPr>
              <a:t>什么是社会组织？</a:t>
            </a:r>
            <a:endParaRPr lang="zh-CN" altLang="en-US" sz="48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图片 5" descr="bj2.jpg"/>
          <p:cNvPicPr>
            <a:picLocks noChangeAspect="1"/>
          </p:cNvPicPr>
          <p:nvPr/>
        </p:nvPicPr>
        <p:blipFill>
          <a:blip r:embed="rId1"/>
          <a:srcRect l="1645"/>
          <a:stretch>
            <a:fillRect/>
          </a:stretch>
        </p:blipFill>
        <p:spPr>
          <a:xfrm>
            <a:off x="-45426" y="9525"/>
            <a:ext cx="9189426" cy="6875463"/>
          </a:xfrm>
          <a:prstGeom prst="rect">
            <a:avLst/>
          </a:prstGeom>
          <a:noFill/>
          <a:ln w="9525">
            <a:noFill/>
          </a:ln>
        </p:spPr>
      </p:pic>
      <p:grpSp>
        <p:nvGrpSpPr>
          <p:cNvPr id="2" name="组合 44034"/>
          <p:cNvGrpSpPr/>
          <p:nvPr/>
        </p:nvGrpSpPr>
        <p:grpSpPr>
          <a:xfrm>
            <a:off x="162659" y="317501"/>
            <a:ext cx="237392" cy="682625"/>
            <a:chOff x="0" y="0"/>
            <a:chExt cx="162" cy="430"/>
          </a:xfrm>
        </p:grpSpPr>
        <p:pic>
          <p:nvPicPr>
            <p:cNvPr id="44036" name="矩形 6"/>
            <p:cNvPicPr/>
            <p:nvPr/>
          </p:nvPicPr>
          <p:blipFill>
            <a:blip r:embed="rId2"/>
            <a:stretch>
              <a:fillRect/>
            </a:stretch>
          </p:blipFill>
          <p:spPr>
            <a:xfrm>
              <a:off x="0" y="0"/>
              <a:ext cx="162" cy="430"/>
            </a:xfrm>
            <a:prstGeom prst="rect">
              <a:avLst/>
            </a:prstGeom>
            <a:noFill/>
            <a:ln w="9525">
              <a:noFill/>
            </a:ln>
          </p:spPr>
        </p:pic>
        <p:sp>
          <p:nvSpPr>
            <p:cNvPr id="44037" name="文本框 44036"/>
            <p:cNvSpPr txBox="1"/>
            <p:nvPr/>
          </p:nvSpPr>
          <p:spPr>
            <a:xfrm>
              <a:off x="39" y="22"/>
              <a:ext cx="86" cy="360"/>
            </a:xfrm>
            <a:prstGeom prst="rect">
              <a:avLst/>
            </a:prstGeom>
            <a:noFill/>
            <a:ln w="9525">
              <a:noFill/>
            </a:ln>
          </p:spPr>
          <p:txBody>
            <a:bodyPr anchor="ctr"/>
            <a:lstStyle/>
            <a:p>
              <a:pPr algn="ctr"/>
              <a:endParaRPr lang="zh-CN" altLang="en-US" dirty="0">
                <a:solidFill>
                  <a:srgbClr val="FFFFFF"/>
                </a:solidFill>
                <a:latin typeface="Arial" panose="020B0604020202020204" pitchFamily="34" charset="0"/>
                <a:ea typeface="微软雅黑" panose="020B0503020204020204" pitchFamily="34" charset="-122"/>
              </a:endParaRPr>
            </a:p>
          </p:txBody>
        </p:sp>
      </p:grpSp>
      <p:sp>
        <p:nvSpPr>
          <p:cNvPr id="44038" name="矩形 9"/>
          <p:cNvSpPr/>
          <p:nvPr/>
        </p:nvSpPr>
        <p:spPr>
          <a:xfrm>
            <a:off x="417635" y="1785938"/>
            <a:ext cx="7319596" cy="3929062"/>
          </a:xfrm>
          <a:prstGeom prst="rect">
            <a:avLst/>
          </a:prstGeom>
          <a:solidFill>
            <a:srgbClr val="BBE0FF"/>
          </a:solidFill>
          <a:ln w="9525">
            <a:noFill/>
          </a:ln>
        </p:spPr>
        <p:txBody>
          <a:bodyPr lIns="288000" rIns="144000" anchor="ctr"/>
          <a:lstStyle/>
          <a:p>
            <a:r>
              <a:rPr lang="en-US" altLang="zh-CN" sz="2000" dirty="0">
                <a:solidFill>
                  <a:srgbClr val="002F56"/>
                </a:solidFill>
                <a:latin typeface="Arial" panose="020B0604020202020204" pitchFamily="34" charset="0"/>
                <a:ea typeface="微软雅黑" panose="020B0503020204020204" pitchFamily="34" charset="-122"/>
              </a:rPr>
              <a:t>2015</a:t>
            </a:r>
            <a:r>
              <a:rPr lang="zh-CN" altLang="en-US" sz="2000" dirty="0">
                <a:solidFill>
                  <a:srgbClr val="002F56"/>
                </a:solidFill>
                <a:latin typeface="Arial" panose="020B0604020202020204" pitchFamily="34" charset="0"/>
                <a:ea typeface="微软雅黑" panose="020B0503020204020204" pitchFamily="34" charset="-122"/>
              </a:rPr>
              <a:t>年</a:t>
            </a:r>
            <a:r>
              <a:rPr lang="en-US" altLang="zh-CN" sz="2000" dirty="0">
                <a:solidFill>
                  <a:srgbClr val="002F56"/>
                </a:solidFill>
                <a:latin typeface="Arial" panose="020B0604020202020204" pitchFamily="34" charset="0"/>
                <a:ea typeface="微软雅黑" panose="020B0503020204020204" pitchFamily="34" charset="-122"/>
              </a:rPr>
              <a:t>6</a:t>
            </a:r>
            <a:r>
              <a:rPr lang="zh-CN" altLang="en-US" sz="2000" dirty="0">
                <a:solidFill>
                  <a:srgbClr val="002F56"/>
                </a:solidFill>
                <a:latin typeface="Arial" panose="020B0604020202020204" pitchFamily="34" charset="0"/>
                <a:ea typeface="微软雅黑" panose="020B0503020204020204" pitchFamily="34" charset="-122"/>
              </a:rPr>
              <a:t>月</a:t>
            </a:r>
            <a:r>
              <a:rPr lang="en-US" altLang="zh-CN" sz="2000" dirty="0">
                <a:solidFill>
                  <a:srgbClr val="002F56"/>
                </a:solidFill>
                <a:latin typeface="Arial" panose="020B0604020202020204" pitchFamily="34" charset="0"/>
                <a:ea typeface="微软雅黑" panose="020B0503020204020204" pitchFamily="34" charset="-122"/>
              </a:rPr>
              <a:t>30</a:t>
            </a:r>
            <a:r>
              <a:rPr lang="zh-CN" altLang="en-US" sz="2000" dirty="0">
                <a:solidFill>
                  <a:srgbClr val="002F56"/>
                </a:solidFill>
                <a:latin typeface="Arial" panose="020B0604020202020204" pitchFamily="34" charset="0"/>
                <a:ea typeface="微软雅黑" panose="020B0503020204020204" pitchFamily="34" charset="-122"/>
              </a:rPr>
              <a:t>日，中共中央办公厅、国务院办公厅联合印发了</a:t>
            </a:r>
            <a:r>
              <a:rPr lang="en-US" altLang="zh-CN" sz="2000" dirty="0">
                <a:solidFill>
                  <a:srgbClr val="002F56"/>
                </a:solidFill>
                <a:latin typeface="Arial" panose="020B0604020202020204" pitchFamily="34" charset="0"/>
                <a:ea typeface="微软雅黑" panose="020B0503020204020204" pitchFamily="34" charset="-122"/>
              </a:rPr>
              <a:t>《</a:t>
            </a:r>
            <a:r>
              <a:rPr lang="zh-CN" altLang="en-US" sz="2000" dirty="0">
                <a:solidFill>
                  <a:srgbClr val="002F56"/>
                </a:solidFill>
                <a:latin typeface="Arial" panose="020B0604020202020204" pitchFamily="34" charset="0"/>
                <a:ea typeface="微软雅黑" panose="020B0503020204020204" pitchFamily="34" charset="-122"/>
              </a:rPr>
              <a:t>行业协会商会与行政机关脱钩总体方案</a:t>
            </a:r>
            <a:r>
              <a:rPr lang="en-US" altLang="zh-CN" sz="2000" dirty="0">
                <a:solidFill>
                  <a:srgbClr val="002F56"/>
                </a:solidFill>
                <a:latin typeface="Arial" panose="020B0604020202020204" pitchFamily="34" charset="0"/>
                <a:ea typeface="微软雅黑" panose="020B0503020204020204" pitchFamily="34" charset="-122"/>
              </a:rPr>
              <a:t>》</a:t>
            </a:r>
            <a:endParaRPr lang="en-US" altLang="zh-CN" sz="2000" dirty="0">
              <a:solidFill>
                <a:srgbClr val="002F56"/>
              </a:solidFill>
              <a:latin typeface="Arial" panose="020B0604020202020204" pitchFamily="34" charset="0"/>
              <a:ea typeface="微软雅黑" panose="020B0503020204020204" pitchFamily="34" charset="-122"/>
            </a:endParaRPr>
          </a:p>
          <a:p>
            <a:endParaRPr lang="en-US" altLang="zh-CN" sz="2000" dirty="0">
              <a:solidFill>
                <a:srgbClr val="002F56"/>
              </a:solidFill>
              <a:latin typeface="Arial" panose="020B0604020202020204" pitchFamily="34" charset="0"/>
              <a:ea typeface="微软雅黑" panose="020B0503020204020204" pitchFamily="34" charset="-122"/>
            </a:endParaRPr>
          </a:p>
          <a:p>
            <a:r>
              <a:rPr lang="zh-CN" altLang="en-US" sz="2000" dirty="0">
                <a:solidFill>
                  <a:srgbClr val="002F56"/>
                </a:solidFill>
                <a:latin typeface="Arial" panose="020B0604020202020204" pitchFamily="34" charset="0"/>
                <a:ea typeface="微软雅黑" panose="020B0503020204020204" pitchFamily="34" charset="-122"/>
              </a:rPr>
              <a:t>对稳妥推进行业协会商会与行政机关脱钩、完善行业协会商会综合监管体制，加强对行业协会商会的扶持引导，都做出了明确的部署和安排。</a:t>
            </a:r>
            <a:endParaRPr lang="zh-CN" altLang="en-US" sz="2000" dirty="0">
              <a:solidFill>
                <a:srgbClr val="002F56"/>
              </a:solidFill>
              <a:latin typeface="Arial" panose="020B0604020202020204" pitchFamily="34" charset="0"/>
              <a:ea typeface="微软雅黑" panose="020B0503020204020204" pitchFamily="34" charset="-122"/>
            </a:endParaRPr>
          </a:p>
          <a:p>
            <a:endParaRPr lang="zh-CN" altLang="en-US" sz="2000" dirty="0">
              <a:solidFill>
                <a:srgbClr val="002F56"/>
              </a:solidFill>
              <a:latin typeface="Arial" panose="020B0604020202020204" pitchFamily="34" charset="0"/>
              <a:ea typeface="微软雅黑" panose="020B0503020204020204" pitchFamily="34" charset="-122"/>
            </a:endParaRPr>
          </a:p>
        </p:txBody>
      </p:sp>
      <p:grpSp>
        <p:nvGrpSpPr>
          <p:cNvPr id="3" name="组合 44038"/>
          <p:cNvGrpSpPr/>
          <p:nvPr/>
        </p:nvGrpSpPr>
        <p:grpSpPr>
          <a:xfrm>
            <a:off x="360485" y="1036638"/>
            <a:ext cx="7428035" cy="822325"/>
            <a:chOff x="0" y="0"/>
            <a:chExt cx="5069" cy="518"/>
          </a:xfrm>
        </p:grpSpPr>
        <p:pic>
          <p:nvPicPr>
            <p:cNvPr id="44040" name="矩形 7"/>
            <p:cNvPicPr/>
            <p:nvPr/>
          </p:nvPicPr>
          <p:blipFill>
            <a:blip r:embed="rId3"/>
            <a:stretch>
              <a:fillRect/>
            </a:stretch>
          </p:blipFill>
          <p:spPr>
            <a:xfrm>
              <a:off x="0" y="0"/>
              <a:ext cx="5069" cy="518"/>
            </a:xfrm>
            <a:prstGeom prst="rect">
              <a:avLst/>
            </a:prstGeom>
            <a:noFill/>
            <a:ln w="9525">
              <a:noFill/>
            </a:ln>
          </p:spPr>
        </p:pic>
        <p:sp>
          <p:nvSpPr>
            <p:cNvPr id="44041" name="文本框 44040"/>
            <p:cNvSpPr txBox="1"/>
            <p:nvPr/>
          </p:nvSpPr>
          <p:spPr>
            <a:xfrm>
              <a:off x="39" y="22"/>
              <a:ext cx="4995" cy="450"/>
            </a:xfrm>
            <a:prstGeom prst="rect">
              <a:avLst/>
            </a:prstGeom>
            <a:noFill/>
            <a:ln w="9525">
              <a:noFill/>
            </a:ln>
          </p:spPr>
          <p:txBody>
            <a:bodyPr anchor="ctr"/>
            <a:lstStyle/>
            <a:p>
              <a:pPr algn="ctr"/>
              <a:r>
                <a:rPr lang="zh-CN" altLang="en-US" sz="2400" b="1" dirty="0">
                  <a:solidFill>
                    <a:srgbClr val="FFFFFF"/>
                  </a:solidFill>
                  <a:latin typeface="Arial" panose="020B0604020202020204" pitchFamily="34" charset="0"/>
                  <a:ea typeface="微软雅黑" panose="020B0503020204020204" pitchFamily="34" charset="-122"/>
                </a:rPr>
                <a:t>中办国办印发行业协会商会脱钩方案</a:t>
              </a:r>
              <a:endParaRPr lang="zh-CN" altLang="en-US" sz="2400" dirty="0">
                <a:solidFill>
                  <a:srgbClr val="FFFFFF"/>
                </a:solidFill>
                <a:latin typeface="Arial" panose="020B0604020202020204" pitchFamily="34" charset="0"/>
                <a:ea typeface="微软雅黑" panose="020B0503020204020204" pitchFamily="34" charset="-122"/>
              </a:endParaRPr>
            </a:p>
          </p:txBody>
        </p:sp>
      </p:grpSp>
      <p:sp>
        <p:nvSpPr>
          <p:cNvPr id="44042" name="文本框 1"/>
          <p:cNvSpPr txBox="1"/>
          <p:nvPr/>
        </p:nvSpPr>
        <p:spPr>
          <a:xfrm>
            <a:off x="417636" y="333375"/>
            <a:ext cx="5654562" cy="523220"/>
          </a:xfrm>
          <a:prstGeom prst="rect">
            <a:avLst/>
          </a:prstGeom>
          <a:noFill/>
          <a:ln w="9525">
            <a:noFill/>
          </a:ln>
        </p:spPr>
        <p:txBody>
          <a:bodyPr wrap="square">
            <a:spAutoFit/>
          </a:bodyPr>
          <a:lstStyle/>
          <a:p>
            <a:pPr algn="dist"/>
            <a:r>
              <a:rPr lang="zh-CN" altLang="en-US" sz="2800" b="1" dirty="0">
                <a:solidFill>
                  <a:srgbClr val="FF0000"/>
                </a:solidFill>
                <a:latin typeface="微软雅黑" panose="020B0503020204020204" pitchFamily="34" charset="-122"/>
                <a:ea typeface="微软雅黑" panose="020B0503020204020204" pitchFamily="34" charset="-122"/>
              </a:rPr>
              <a:t>中央关于社会组织改革的最新精神</a:t>
            </a:r>
            <a:endParaRPr lang="zh-CN" altLang="en-US" sz="2800" b="1" dirty="0">
              <a:solidFill>
                <a:srgbClr val="FF0000"/>
              </a:solidFill>
              <a:latin typeface="微软雅黑" panose="020B0503020204020204" pitchFamily="34" charset="-122"/>
              <a:ea typeface="微软雅黑" panose="020B0503020204020204" pitchFamily="34" charset="-122"/>
            </a:endParaRPr>
          </a:p>
        </p:txBody>
      </p:sp>
      <p:pic>
        <p:nvPicPr>
          <p:cNvPr id="44043" name="图片 7" descr="002.png"/>
          <p:cNvPicPr>
            <a:picLocks noChangeAspect="1"/>
          </p:cNvPicPr>
          <p:nvPr/>
        </p:nvPicPr>
        <p:blipFill>
          <a:blip r:embed="rId4"/>
          <a:stretch>
            <a:fillRect/>
          </a:stretch>
        </p:blipFill>
        <p:spPr>
          <a:xfrm>
            <a:off x="8046427" y="1908175"/>
            <a:ext cx="1159119" cy="1384300"/>
          </a:xfrm>
          <a:prstGeom prst="rect">
            <a:avLst/>
          </a:prstGeom>
          <a:noFill/>
          <a:ln w="9525">
            <a:noFill/>
          </a:ln>
        </p:spPr>
      </p:pic>
      <p:pic>
        <p:nvPicPr>
          <p:cNvPr id="44044" name="图片 13" descr="001.png"/>
          <p:cNvPicPr>
            <a:picLocks noChangeAspect="1"/>
          </p:cNvPicPr>
          <p:nvPr/>
        </p:nvPicPr>
        <p:blipFill>
          <a:blip r:embed="rId5"/>
          <a:stretch>
            <a:fillRect/>
          </a:stretch>
        </p:blipFill>
        <p:spPr>
          <a:xfrm>
            <a:off x="8018585" y="3389313"/>
            <a:ext cx="1210408" cy="1238250"/>
          </a:xfrm>
          <a:prstGeom prst="rect">
            <a:avLst/>
          </a:prstGeom>
          <a:noFill/>
          <a:ln w="9525">
            <a:noFill/>
          </a:ln>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图片 4" descr="bj2.jpg"/>
          <p:cNvPicPr>
            <a:picLocks noChangeAspect="1"/>
          </p:cNvPicPr>
          <p:nvPr/>
        </p:nvPicPr>
        <p:blipFill>
          <a:blip r:embed="rId1"/>
          <a:srcRect l="1645"/>
          <a:stretch>
            <a:fillRect/>
          </a:stretch>
        </p:blipFill>
        <p:spPr>
          <a:xfrm>
            <a:off x="-1587" y="0"/>
            <a:ext cx="9190037" cy="6875463"/>
          </a:xfrm>
          <a:prstGeom prst="rect">
            <a:avLst/>
          </a:prstGeom>
          <a:noFill/>
          <a:ln w="9525">
            <a:noFill/>
          </a:ln>
        </p:spPr>
      </p:pic>
      <p:grpSp>
        <p:nvGrpSpPr>
          <p:cNvPr id="11267" name="Group 3"/>
          <p:cNvGrpSpPr/>
          <p:nvPr/>
        </p:nvGrpSpPr>
        <p:grpSpPr>
          <a:xfrm>
            <a:off x="161925" y="317500"/>
            <a:ext cx="238125" cy="682625"/>
            <a:chOff x="0" y="0"/>
            <a:chExt cx="162" cy="430"/>
          </a:xfrm>
        </p:grpSpPr>
        <p:pic>
          <p:nvPicPr>
            <p:cNvPr id="11281" name="矩形 6"/>
            <p:cNvPicPr/>
            <p:nvPr/>
          </p:nvPicPr>
          <p:blipFill>
            <a:blip r:embed="rId2"/>
            <a:stretch>
              <a:fillRect/>
            </a:stretch>
          </p:blipFill>
          <p:spPr>
            <a:xfrm>
              <a:off x="0" y="0"/>
              <a:ext cx="162" cy="430"/>
            </a:xfrm>
            <a:prstGeom prst="rect">
              <a:avLst/>
            </a:prstGeom>
            <a:noFill/>
            <a:ln w="9525">
              <a:noFill/>
            </a:ln>
          </p:spPr>
        </p:pic>
        <p:sp>
          <p:nvSpPr>
            <p:cNvPr id="11282" name="Text Box 5"/>
            <p:cNvSpPr txBox="1"/>
            <p:nvPr/>
          </p:nvSpPr>
          <p:spPr>
            <a:xfrm>
              <a:off x="39" y="22"/>
              <a:ext cx="86" cy="360"/>
            </a:xfrm>
            <a:prstGeom prst="rect">
              <a:avLst/>
            </a:prstGeom>
            <a:noFill/>
            <a:ln w="9525">
              <a:noFill/>
            </a:ln>
          </p:spPr>
          <p:txBody>
            <a:bodyPr anchor="ctr"/>
            <a:lstStyle/>
            <a:p>
              <a:pPr algn="ctr"/>
              <a:endParaRPr lang="zh-CN" altLang="en-US" dirty="0">
                <a:solidFill>
                  <a:srgbClr val="FFFFFF"/>
                </a:solidFill>
                <a:latin typeface="Arial" panose="020B0604020202020204" pitchFamily="34" charset="0"/>
                <a:ea typeface="微软雅黑" panose="020B0503020204020204" pitchFamily="34" charset="-122"/>
              </a:endParaRPr>
            </a:p>
          </p:txBody>
        </p:sp>
      </p:grpSp>
      <p:sp>
        <p:nvSpPr>
          <p:cNvPr id="11268" name="矩形 5"/>
          <p:cNvSpPr/>
          <p:nvPr/>
        </p:nvSpPr>
        <p:spPr>
          <a:xfrm>
            <a:off x="417513" y="928688"/>
            <a:ext cx="5670550" cy="500062"/>
          </a:xfrm>
          <a:prstGeom prst="rect">
            <a:avLst/>
          </a:prstGeom>
          <a:noFill/>
          <a:ln w="9525">
            <a:noFill/>
          </a:ln>
        </p:spPr>
        <p:txBody>
          <a:bodyPr anchor="ctr"/>
          <a:lstStyle/>
          <a:p>
            <a:r>
              <a:rPr lang="zh-CN" altLang="en-US" sz="2400" b="1" dirty="0">
                <a:latin typeface="Arial" panose="020B0604020202020204" pitchFamily="34" charset="0"/>
                <a:ea typeface="微软雅黑" panose="020B0503020204020204" pitchFamily="34" charset="-122"/>
              </a:rPr>
              <a:t>推进行业协会商会与行政机关脱钩</a:t>
            </a:r>
            <a:endParaRPr lang="zh-CN" altLang="en-US" sz="2400" b="1" dirty="0">
              <a:latin typeface="Arial" panose="020B0604020202020204" pitchFamily="34" charset="0"/>
              <a:ea typeface="微软雅黑" panose="020B0503020204020204" pitchFamily="34" charset="-122"/>
            </a:endParaRPr>
          </a:p>
        </p:txBody>
      </p:sp>
      <p:sp>
        <p:nvSpPr>
          <p:cNvPr id="11269" name="矩形 17"/>
          <p:cNvSpPr/>
          <p:nvPr/>
        </p:nvSpPr>
        <p:spPr>
          <a:xfrm>
            <a:off x="484188" y="2286000"/>
            <a:ext cx="1449387" cy="3786188"/>
          </a:xfrm>
          <a:prstGeom prst="rect">
            <a:avLst/>
          </a:prstGeom>
          <a:solidFill>
            <a:schemeClr val="accent1"/>
          </a:solidFill>
          <a:ln w="9525">
            <a:noFill/>
          </a:ln>
        </p:spPr>
        <p:txBody>
          <a:bodyPr vert="eaVert" anchor="ctr"/>
          <a:lstStyle/>
          <a:p>
            <a:pPr algn="ctr"/>
            <a:r>
              <a:rPr lang="zh-CN" altLang="en-US" sz="3600" b="1" dirty="0">
                <a:solidFill>
                  <a:srgbClr val="FFFFFF"/>
                </a:solidFill>
                <a:latin typeface="Arial" panose="020B0604020202020204" pitchFamily="34" charset="0"/>
                <a:ea typeface="微软雅黑" panose="020B0503020204020204" pitchFamily="34" charset="-122"/>
              </a:rPr>
              <a:t>行业协会商会</a:t>
            </a:r>
            <a:endParaRPr lang="zh-CN" altLang="en-US" sz="3600" b="1" dirty="0">
              <a:solidFill>
                <a:srgbClr val="FFFFFF"/>
              </a:solidFill>
              <a:latin typeface="Arial" panose="020B0604020202020204" pitchFamily="34" charset="0"/>
              <a:ea typeface="微软雅黑" panose="020B0503020204020204" pitchFamily="34" charset="-122"/>
            </a:endParaRPr>
          </a:p>
        </p:txBody>
      </p:sp>
      <p:sp>
        <p:nvSpPr>
          <p:cNvPr id="11270" name="矩形 20"/>
          <p:cNvSpPr/>
          <p:nvPr/>
        </p:nvSpPr>
        <p:spPr>
          <a:xfrm>
            <a:off x="7342188" y="2286000"/>
            <a:ext cx="1449387" cy="3786188"/>
          </a:xfrm>
          <a:prstGeom prst="rect">
            <a:avLst/>
          </a:prstGeom>
          <a:solidFill>
            <a:schemeClr val="accent1"/>
          </a:solidFill>
          <a:ln w="9525">
            <a:noFill/>
          </a:ln>
        </p:spPr>
        <p:txBody>
          <a:bodyPr vert="eaVert" anchor="ctr"/>
          <a:lstStyle/>
          <a:p>
            <a:pPr algn="ctr"/>
            <a:r>
              <a:rPr lang="zh-CN" altLang="en-US" sz="3600" b="1" dirty="0">
                <a:solidFill>
                  <a:srgbClr val="FFFFFF"/>
                </a:solidFill>
                <a:latin typeface="Arial" panose="020B0604020202020204" pitchFamily="34" charset="0"/>
                <a:ea typeface="微软雅黑" panose="020B0503020204020204" pitchFamily="34" charset="-122"/>
              </a:rPr>
              <a:t>行政机关</a:t>
            </a:r>
            <a:endParaRPr lang="zh-CN" altLang="en-US" sz="3600" b="1" dirty="0">
              <a:solidFill>
                <a:srgbClr val="FFFFFF"/>
              </a:solidFill>
              <a:latin typeface="Arial" panose="020B0604020202020204" pitchFamily="34" charset="0"/>
              <a:ea typeface="微软雅黑" panose="020B0503020204020204" pitchFamily="34" charset="-122"/>
            </a:endParaRPr>
          </a:p>
        </p:txBody>
      </p:sp>
      <p:pic>
        <p:nvPicPr>
          <p:cNvPr id="11271" name="Picture 2" descr="d:\program files\360se6\User Data\temp\Img392555872.jpg"/>
          <p:cNvPicPr>
            <a:picLocks noChangeAspect="1"/>
          </p:cNvPicPr>
          <p:nvPr/>
        </p:nvPicPr>
        <p:blipFill>
          <a:blip r:embed="rId3"/>
          <a:srcRect l="6459" t="2118" r="3120" b="11047"/>
          <a:stretch>
            <a:fillRect/>
          </a:stretch>
        </p:blipFill>
        <p:spPr>
          <a:xfrm>
            <a:off x="3121025" y="3429000"/>
            <a:ext cx="3560763" cy="2824163"/>
          </a:xfrm>
          <a:prstGeom prst="rect">
            <a:avLst/>
          </a:prstGeom>
          <a:noFill/>
          <a:ln w="9525">
            <a:noFill/>
          </a:ln>
        </p:spPr>
      </p:pic>
      <p:sp>
        <p:nvSpPr>
          <p:cNvPr id="11280" name="Text Box 12"/>
          <p:cNvSpPr txBox="1"/>
          <p:nvPr/>
        </p:nvSpPr>
        <p:spPr>
          <a:xfrm>
            <a:off x="417830" y="1714500"/>
            <a:ext cx="8375015" cy="428625"/>
          </a:xfrm>
          <a:prstGeom prst="rect">
            <a:avLst/>
          </a:prstGeom>
          <a:noFill/>
          <a:ln w="9525">
            <a:noFill/>
          </a:ln>
        </p:spPr>
        <p:txBody>
          <a:bodyPr anchor="ctr"/>
          <a:lstStyle/>
          <a:p>
            <a:pPr algn="ctr"/>
            <a:r>
              <a:rPr lang="zh-CN" altLang="en-US" sz="2400" b="1" dirty="0">
                <a:solidFill>
                  <a:srgbClr val="FF0000"/>
                </a:solidFill>
                <a:latin typeface="Arial" panose="020B0604020202020204" pitchFamily="34" charset="0"/>
                <a:ea typeface="微软雅黑" panose="020B0503020204020204" pitchFamily="34" charset="-122"/>
              </a:rPr>
              <a:t>发改和民政牵头</a:t>
            </a:r>
            <a:endParaRPr lang="zh-CN" altLang="en-US" sz="2400" b="1" dirty="0">
              <a:solidFill>
                <a:srgbClr val="FF0000"/>
              </a:solidFill>
              <a:latin typeface="Arial" panose="020B0604020202020204" pitchFamily="34" charset="0"/>
              <a:ea typeface="微软雅黑" panose="020B0503020204020204" pitchFamily="34" charset="-122"/>
            </a:endParaRPr>
          </a:p>
        </p:txBody>
      </p:sp>
      <p:sp>
        <p:nvSpPr>
          <p:cNvPr id="11273" name="椭圆 22"/>
          <p:cNvSpPr/>
          <p:nvPr/>
        </p:nvSpPr>
        <p:spPr>
          <a:xfrm>
            <a:off x="2198688" y="3929063"/>
            <a:ext cx="1120775" cy="1214437"/>
          </a:xfrm>
          <a:prstGeom prst="ellipse">
            <a:avLst/>
          </a:prstGeom>
          <a:solidFill>
            <a:srgbClr val="FF4040"/>
          </a:solidFill>
          <a:ln w="9525">
            <a:noFill/>
          </a:ln>
        </p:spPr>
        <p:txBody>
          <a:bodyPr anchor="ctr"/>
          <a:lstStyle/>
          <a:p>
            <a:pPr algn="ctr"/>
            <a:r>
              <a:rPr lang="zh-CN" altLang="en-US" sz="2400" b="1" dirty="0">
                <a:solidFill>
                  <a:srgbClr val="FFFFFF"/>
                </a:solidFill>
                <a:latin typeface="Arial" panose="020B0604020202020204" pitchFamily="34" charset="0"/>
                <a:ea typeface="微软雅黑" panose="020B0503020204020204" pitchFamily="34" charset="-122"/>
              </a:rPr>
              <a:t>机构分离</a:t>
            </a:r>
            <a:endParaRPr lang="zh-CN" altLang="en-US" sz="2400" b="1" dirty="0">
              <a:solidFill>
                <a:srgbClr val="FFFFFF"/>
              </a:solidFill>
              <a:latin typeface="Arial" panose="020B0604020202020204" pitchFamily="34" charset="0"/>
              <a:ea typeface="微软雅黑" panose="020B0503020204020204" pitchFamily="34" charset="-122"/>
            </a:endParaRPr>
          </a:p>
        </p:txBody>
      </p:sp>
      <p:sp>
        <p:nvSpPr>
          <p:cNvPr id="11274" name="椭圆 23"/>
          <p:cNvSpPr/>
          <p:nvPr/>
        </p:nvSpPr>
        <p:spPr>
          <a:xfrm>
            <a:off x="2659063" y="2714625"/>
            <a:ext cx="1122362" cy="1214438"/>
          </a:xfrm>
          <a:prstGeom prst="ellipse">
            <a:avLst/>
          </a:prstGeom>
          <a:solidFill>
            <a:srgbClr val="FF4040"/>
          </a:solidFill>
          <a:ln w="9525">
            <a:noFill/>
          </a:ln>
        </p:spPr>
        <p:txBody>
          <a:bodyPr anchor="ctr"/>
          <a:lstStyle/>
          <a:p>
            <a:pPr algn="ctr"/>
            <a:r>
              <a:rPr lang="zh-CN" altLang="en-US" sz="2400" b="1" dirty="0">
                <a:solidFill>
                  <a:srgbClr val="FFFFFF"/>
                </a:solidFill>
                <a:latin typeface="Arial" panose="020B0604020202020204" pitchFamily="34" charset="0"/>
                <a:ea typeface="微软雅黑" panose="020B0503020204020204" pitchFamily="34" charset="-122"/>
              </a:rPr>
              <a:t>职能分离</a:t>
            </a:r>
            <a:endParaRPr lang="zh-CN" altLang="en-US" sz="2400" b="1" dirty="0">
              <a:solidFill>
                <a:srgbClr val="FFFFFF"/>
              </a:solidFill>
              <a:latin typeface="Arial" panose="020B0604020202020204" pitchFamily="34" charset="0"/>
              <a:ea typeface="微软雅黑" panose="020B0503020204020204" pitchFamily="34" charset="-122"/>
            </a:endParaRPr>
          </a:p>
        </p:txBody>
      </p:sp>
      <p:sp>
        <p:nvSpPr>
          <p:cNvPr id="11275" name="椭圆 24"/>
          <p:cNvSpPr/>
          <p:nvPr/>
        </p:nvSpPr>
        <p:spPr>
          <a:xfrm>
            <a:off x="3978275" y="2286000"/>
            <a:ext cx="1120775" cy="1214438"/>
          </a:xfrm>
          <a:prstGeom prst="ellipse">
            <a:avLst/>
          </a:prstGeom>
          <a:solidFill>
            <a:srgbClr val="FF4040"/>
          </a:solidFill>
          <a:ln w="9525">
            <a:noFill/>
          </a:ln>
        </p:spPr>
        <p:txBody>
          <a:bodyPr anchor="ctr"/>
          <a:lstStyle/>
          <a:p>
            <a:pPr algn="ctr"/>
            <a:r>
              <a:rPr lang="zh-CN" altLang="en-US" sz="2400" b="1" dirty="0">
                <a:solidFill>
                  <a:srgbClr val="FFFFFF"/>
                </a:solidFill>
                <a:latin typeface="Arial" panose="020B0604020202020204" pitchFamily="34" charset="0"/>
                <a:ea typeface="微软雅黑" panose="020B0503020204020204" pitchFamily="34" charset="-122"/>
              </a:rPr>
              <a:t>资产分离</a:t>
            </a:r>
            <a:endParaRPr lang="zh-CN" altLang="en-US" sz="2400" b="1" dirty="0">
              <a:solidFill>
                <a:srgbClr val="FFFFFF"/>
              </a:solidFill>
              <a:latin typeface="Arial" panose="020B0604020202020204" pitchFamily="34" charset="0"/>
              <a:ea typeface="微软雅黑" panose="020B0503020204020204" pitchFamily="34" charset="-122"/>
            </a:endParaRPr>
          </a:p>
        </p:txBody>
      </p:sp>
      <p:sp>
        <p:nvSpPr>
          <p:cNvPr id="11276" name="椭圆 25"/>
          <p:cNvSpPr/>
          <p:nvPr/>
        </p:nvSpPr>
        <p:spPr>
          <a:xfrm>
            <a:off x="5297488" y="2643188"/>
            <a:ext cx="1120775" cy="1214437"/>
          </a:xfrm>
          <a:prstGeom prst="ellipse">
            <a:avLst/>
          </a:prstGeom>
          <a:solidFill>
            <a:srgbClr val="FF4040"/>
          </a:solidFill>
          <a:ln w="9525">
            <a:noFill/>
          </a:ln>
        </p:spPr>
        <p:txBody>
          <a:bodyPr anchor="ctr"/>
          <a:lstStyle/>
          <a:p>
            <a:pPr algn="ctr"/>
            <a:r>
              <a:rPr lang="zh-CN" altLang="en-US" sz="2400" b="1" dirty="0">
                <a:solidFill>
                  <a:srgbClr val="FFFFFF"/>
                </a:solidFill>
                <a:latin typeface="Arial" panose="020B0604020202020204" pitchFamily="34" charset="0"/>
                <a:ea typeface="微软雅黑" panose="020B0503020204020204" pitchFamily="34" charset="-122"/>
              </a:rPr>
              <a:t>人员分离</a:t>
            </a:r>
            <a:endParaRPr lang="zh-CN" altLang="en-US" sz="2400" b="1" dirty="0">
              <a:solidFill>
                <a:srgbClr val="FFFFFF"/>
              </a:solidFill>
              <a:latin typeface="Arial" panose="020B0604020202020204" pitchFamily="34" charset="0"/>
              <a:ea typeface="微软雅黑" panose="020B0503020204020204" pitchFamily="34" charset="-122"/>
            </a:endParaRPr>
          </a:p>
        </p:txBody>
      </p:sp>
      <p:sp>
        <p:nvSpPr>
          <p:cNvPr id="11277" name="椭圆 30"/>
          <p:cNvSpPr/>
          <p:nvPr/>
        </p:nvSpPr>
        <p:spPr>
          <a:xfrm>
            <a:off x="5956300" y="3929063"/>
            <a:ext cx="1120775" cy="1214437"/>
          </a:xfrm>
          <a:prstGeom prst="ellipse">
            <a:avLst/>
          </a:prstGeom>
          <a:solidFill>
            <a:srgbClr val="FF4040"/>
          </a:solidFill>
          <a:ln w="9525">
            <a:noFill/>
          </a:ln>
        </p:spPr>
        <p:txBody>
          <a:bodyPr anchor="ctr"/>
          <a:lstStyle/>
          <a:p>
            <a:pPr algn="ctr"/>
            <a:r>
              <a:rPr lang="zh-CN" altLang="en-US" sz="2400" b="1" dirty="0">
                <a:solidFill>
                  <a:srgbClr val="FFFFFF"/>
                </a:solidFill>
                <a:latin typeface="Arial" panose="020B0604020202020204" pitchFamily="34" charset="0"/>
                <a:ea typeface="微软雅黑" panose="020B0503020204020204" pitchFamily="34" charset="-122"/>
              </a:rPr>
              <a:t>党建外事分离</a:t>
            </a:r>
            <a:endParaRPr lang="zh-CN" altLang="en-US" sz="2400" b="1" dirty="0">
              <a:solidFill>
                <a:srgbClr val="FFFFFF"/>
              </a:solidFill>
              <a:latin typeface="Arial" panose="020B0604020202020204" pitchFamily="34" charset="0"/>
              <a:ea typeface="微软雅黑" panose="020B0503020204020204" pitchFamily="34" charset="-122"/>
            </a:endParaRPr>
          </a:p>
        </p:txBody>
      </p:sp>
      <p:sp>
        <p:nvSpPr>
          <p:cNvPr id="11278" name="文本框 14"/>
          <p:cNvSpPr txBox="1"/>
          <p:nvPr/>
        </p:nvSpPr>
        <p:spPr>
          <a:xfrm>
            <a:off x="417513" y="333375"/>
            <a:ext cx="5594350" cy="523875"/>
          </a:xfrm>
          <a:prstGeom prst="rect">
            <a:avLst/>
          </a:prstGeom>
          <a:noFill/>
          <a:ln w="9525">
            <a:noFill/>
          </a:ln>
        </p:spPr>
        <p:txBody>
          <a:bodyPr>
            <a:spAutoFit/>
          </a:bodyPr>
          <a:lstStyle/>
          <a:p>
            <a:pPr algn="dist"/>
            <a:r>
              <a:rPr lang="zh-CN" altLang="en-US" sz="2800" b="1" dirty="0">
                <a:solidFill>
                  <a:srgbClr val="FF0000"/>
                </a:solidFill>
                <a:latin typeface="微软雅黑" panose="020B0503020204020204" pitchFamily="34" charset="-122"/>
                <a:ea typeface="微软雅黑" panose="020B0503020204020204" pitchFamily="34" charset="-122"/>
              </a:rPr>
              <a:t>中央关于社会组织改革的新精神</a:t>
            </a:r>
            <a:endParaRPr lang="zh-CN" altLang="en-US" sz="2800" b="1"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图片 5" descr="bj2.jpg"/>
          <p:cNvPicPr>
            <a:picLocks noChangeAspect="1"/>
          </p:cNvPicPr>
          <p:nvPr/>
        </p:nvPicPr>
        <p:blipFill>
          <a:blip r:embed="rId1"/>
          <a:srcRect l="1645"/>
          <a:stretch>
            <a:fillRect/>
          </a:stretch>
        </p:blipFill>
        <p:spPr>
          <a:xfrm>
            <a:off x="-1465" y="0"/>
            <a:ext cx="9189426" cy="6875463"/>
          </a:xfrm>
          <a:prstGeom prst="rect">
            <a:avLst/>
          </a:prstGeom>
          <a:noFill/>
          <a:ln w="9525">
            <a:noFill/>
          </a:ln>
        </p:spPr>
      </p:pic>
      <p:grpSp>
        <p:nvGrpSpPr>
          <p:cNvPr id="2" name="组合 46082"/>
          <p:cNvGrpSpPr/>
          <p:nvPr/>
        </p:nvGrpSpPr>
        <p:grpSpPr>
          <a:xfrm>
            <a:off x="162659" y="317501"/>
            <a:ext cx="237392" cy="682625"/>
            <a:chOff x="0" y="0"/>
            <a:chExt cx="162" cy="430"/>
          </a:xfrm>
        </p:grpSpPr>
        <p:pic>
          <p:nvPicPr>
            <p:cNvPr id="46084" name="矩形 6"/>
            <p:cNvPicPr/>
            <p:nvPr/>
          </p:nvPicPr>
          <p:blipFill>
            <a:blip r:embed="rId2"/>
            <a:stretch>
              <a:fillRect/>
            </a:stretch>
          </p:blipFill>
          <p:spPr>
            <a:xfrm>
              <a:off x="0" y="0"/>
              <a:ext cx="162" cy="430"/>
            </a:xfrm>
            <a:prstGeom prst="rect">
              <a:avLst/>
            </a:prstGeom>
            <a:noFill/>
            <a:ln w="9525">
              <a:noFill/>
            </a:ln>
          </p:spPr>
        </p:pic>
        <p:sp>
          <p:nvSpPr>
            <p:cNvPr id="46085" name="文本框 46084"/>
            <p:cNvSpPr txBox="1"/>
            <p:nvPr/>
          </p:nvSpPr>
          <p:spPr>
            <a:xfrm>
              <a:off x="39" y="22"/>
              <a:ext cx="86" cy="360"/>
            </a:xfrm>
            <a:prstGeom prst="rect">
              <a:avLst/>
            </a:prstGeom>
            <a:noFill/>
            <a:ln w="9525">
              <a:noFill/>
            </a:ln>
          </p:spPr>
          <p:txBody>
            <a:bodyPr anchor="ctr"/>
            <a:lstStyle/>
            <a:p>
              <a:pPr algn="ctr"/>
              <a:endParaRPr lang="zh-CN" altLang="en-US" dirty="0">
                <a:solidFill>
                  <a:srgbClr val="FFFFFF"/>
                </a:solidFill>
                <a:latin typeface="Arial" panose="020B0604020202020204" pitchFamily="34" charset="0"/>
                <a:ea typeface="微软雅黑" panose="020B0503020204020204" pitchFamily="34" charset="-122"/>
              </a:endParaRPr>
            </a:p>
          </p:txBody>
        </p:sp>
      </p:grpSp>
      <p:sp>
        <p:nvSpPr>
          <p:cNvPr id="46086" name="矩形 9"/>
          <p:cNvSpPr/>
          <p:nvPr/>
        </p:nvSpPr>
        <p:spPr>
          <a:xfrm>
            <a:off x="417830" y="1786255"/>
            <a:ext cx="7319645" cy="4340225"/>
          </a:xfrm>
          <a:prstGeom prst="rect">
            <a:avLst/>
          </a:prstGeom>
          <a:solidFill>
            <a:srgbClr val="BBE0FF"/>
          </a:solidFill>
          <a:ln w="9525">
            <a:noFill/>
          </a:ln>
        </p:spPr>
        <p:txBody>
          <a:bodyPr lIns="288000" rIns="144000" anchor="ctr"/>
          <a:lstStyle/>
          <a:p>
            <a:r>
              <a:rPr lang="en-US" altLang="zh-CN" sz="2000" dirty="0">
                <a:solidFill>
                  <a:srgbClr val="002F56"/>
                </a:solidFill>
                <a:latin typeface="Arial" panose="020B0604020202020204" pitchFamily="34" charset="0"/>
                <a:ea typeface="微软雅黑" panose="020B0503020204020204" pitchFamily="34" charset="-122"/>
              </a:rPr>
              <a:t>2014</a:t>
            </a:r>
            <a:r>
              <a:rPr lang="zh-CN" altLang="en-US" sz="2000" dirty="0">
                <a:solidFill>
                  <a:srgbClr val="002F56"/>
                </a:solidFill>
                <a:latin typeface="Arial" panose="020B0604020202020204" pitchFamily="34" charset="0"/>
                <a:ea typeface="微软雅黑" panose="020B0503020204020204" pitchFamily="34" charset="-122"/>
              </a:rPr>
              <a:t>年</a:t>
            </a:r>
            <a:r>
              <a:rPr lang="en-US" altLang="zh-CN" sz="2000" dirty="0">
                <a:solidFill>
                  <a:srgbClr val="002F56"/>
                </a:solidFill>
                <a:latin typeface="Arial" panose="020B0604020202020204" pitchFamily="34" charset="0"/>
                <a:ea typeface="微软雅黑" panose="020B0503020204020204" pitchFamily="34" charset="-122"/>
              </a:rPr>
              <a:t>6</a:t>
            </a:r>
            <a:r>
              <a:rPr lang="zh-CN" altLang="en-US" sz="2000" dirty="0">
                <a:solidFill>
                  <a:srgbClr val="002F56"/>
                </a:solidFill>
                <a:latin typeface="Arial" panose="020B0604020202020204" pitchFamily="34" charset="0"/>
                <a:ea typeface="微软雅黑" panose="020B0503020204020204" pitchFamily="34" charset="-122"/>
              </a:rPr>
              <a:t>月，中央组织部印发</a:t>
            </a:r>
            <a:r>
              <a:rPr lang="en-US" altLang="zh-CN" sz="2000" dirty="0">
                <a:solidFill>
                  <a:srgbClr val="002F56"/>
                </a:solidFill>
                <a:latin typeface="Arial" panose="020B0604020202020204" pitchFamily="34" charset="0"/>
                <a:ea typeface="微软雅黑" panose="020B0503020204020204" pitchFamily="34" charset="-122"/>
              </a:rPr>
              <a:t>《</a:t>
            </a:r>
            <a:r>
              <a:rPr lang="zh-CN" altLang="en-US" sz="2000" dirty="0">
                <a:solidFill>
                  <a:srgbClr val="002F56"/>
                </a:solidFill>
                <a:latin typeface="Arial" panose="020B0604020202020204" pitchFamily="34" charset="0"/>
                <a:ea typeface="微软雅黑" panose="020B0503020204020204" pitchFamily="34" charset="-122"/>
              </a:rPr>
              <a:t>关于规范退（离）休领导干部在社会团体兼职问题的通知</a:t>
            </a:r>
            <a:r>
              <a:rPr lang="en-US" altLang="zh-CN" sz="2000" dirty="0">
                <a:solidFill>
                  <a:srgbClr val="002F56"/>
                </a:solidFill>
                <a:latin typeface="Arial" panose="020B0604020202020204" pitchFamily="34" charset="0"/>
                <a:ea typeface="微软雅黑" panose="020B0503020204020204" pitchFamily="34" charset="-122"/>
              </a:rPr>
              <a:t>》</a:t>
            </a:r>
            <a:r>
              <a:rPr lang="zh-CN" altLang="en-US" sz="2000" dirty="0">
                <a:solidFill>
                  <a:srgbClr val="002F56"/>
                </a:solidFill>
                <a:latin typeface="Arial" panose="020B0604020202020204" pitchFamily="34" charset="0"/>
                <a:ea typeface="微软雅黑" panose="020B0503020204020204" pitchFamily="34" charset="-122"/>
              </a:rPr>
              <a:t>（中组发</a:t>
            </a:r>
            <a:r>
              <a:rPr lang="en-US" altLang="zh-CN" sz="2000" dirty="0">
                <a:solidFill>
                  <a:srgbClr val="002F56"/>
                </a:solidFill>
                <a:latin typeface="Arial" panose="020B0604020202020204" pitchFamily="34" charset="0"/>
                <a:ea typeface="微软雅黑" panose="020B0503020204020204" pitchFamily="34" charset="-122"/>
              </a:rPr>
              <a:t>〔2014〕11</a:t>
            </a:r>
            <a:r>
              <a:rPr lang="zh-CN" altLang="en-US" sz="2000" dirty="0">
                <a:solidFill>
                  <a:srgbClr val="002F56"/>
                </a:solidFill>
                <a:latin typeface="Arial" panose="020B0604020202020204" pitchFamily="34" charset="0"/>
                <a:ea typeface="微软雅黑" panose="020B0503020204020204" pitchFamily="34" charset="-122"/>
              </a:rPr>
              <a:t>号） </a:t>
            </a:r>
            <a:endParaRPr lang="zh-CN" altLang="en-US" sz="2000" dirty="0">
              <a:solidFill>
                <a:srgbClr val="002F56"/>
              </a:solidFill>
              <a:latin typeface="Arial" panose="020B0604020202020204" pitchFamily="34" charset="0"/>
              <a:ea typeface="微软雅黑" panose="020B0503020204020204" pitchFamily="34" charset="-122"/>
            </a:endParaRPr>
          </a:p>
          <a:p>
            <a:pPr algn="ctr"/>
            <a:r>
              <a:rPr lang="en-US" altLang="zh-CN" sz="2000" dirty="0">
                <a:solidFill>
                  <a:srgbClr val="002F56"/>
                </a:solidFill>
                <a:ea typeface="微软雅黑" panose="020B0503020204020204" pitchFamily="34" charset="-122"/>
                <a:sym typeface="+mn-ea"/>
              </a:rPr>
              <a:t>“</a:t>
            </a:r>
            <a:r>
              <a:rPr lang="en-US" altLang="zh-CN" sz="2000" dirty="0">
                <a:solidFill>
                  <a:srgbClr val="FF0000"/>
                </a:solidFill>
                <a:ea typeface="微软雅黑" panose="020B0503020204020204" pitchFamily="34" charset="-122"/>
                <a:sym typeface="+mn-ea"/>
              </a:rPr>
              <a:t>7210</a:t>
            </a:r>
            <a:r>
              <a:rPr lang="en-US" altLang="zh-CN" sz="2000" dirty="0">
                <a:solidFill>
                  <a:srgbClr val="002F56"/>
                </a:solidFill>
                <a:ea typeface="微软雅黑" panose="020B0503020204020204" pitchFamily="34" charset="-122"/>
                <a:sym typeface="+mn-ea"/>
              </a:rPr>
              <a:t>”</a:t>
            </a:r>
            <a:endParaRPr lang="en-US" altLang="zh-CN" sz="2000" dirty="0">
              <a:solidFill>
                <a:srgbClr val="002F56"/>
              </a:solidFill>
              <a:ea typeface="微软雅黑" panose="020B0503020204020204" pitchFamily="34" charset="-122"/>
              <a:sym typeface="+mn-ea"/>
            </a:endParaRPr>
          </a:p>
          <a:p>
            <a:r>
              <a:rPr lang="zh-CN" altLang="en-US" sz="2000" dirty="0">
                <a:solidFill>
                  <a:srgbClr val="002F56"/>
                </a:solidFill>
                <a:latin typeface="Arial" panose="020B0604020202020204" pitchFamily="34" charset="0"/>
                <a:ea typeface="微软雅黑" panose="020B0503020204020204" pitchFamily="34" charset="-122"/>
              </a:rPr>
              <a:t>退（离）休领导干部在社会团体兼职职务（包括领导职务和名誉职务、常务理事、理事等），须按干部管理权限审批或备案后方可兼职。经批准可兼任</a:t>
            </a:r>
            <a:r>
              <a:rPr lang="en-US" altLang="zh-CN" sz="2000" dirty="0">
                <a:solidFill>
                  <a:srgbClr val="002F56"/>
                </a:solidFill>
                <a:latin typeface="Arial" panose="020B0604020202020204" pitchFamily="34" charset="0"/>
                <a:ea typeface="微软雅黑" panose="020B0503020204020204" pitchFamily="34" charset="-122"/>
              </a:rPr>
              <a:t>1</a:t>
            </a:r>
            <a:r>
              <a:rPr lang="zh-CN" altLang="en-US" sz="2000" dirty="0">
                <a:solidFill>
                  <a:srgbClr val="002F56"/>
                </a:solidFill>
                <a:latin typeface="Arial" panose="020B0604020202020204" pitchFamily="34" charset="0"/>
                <a:ea typeface="微软雅黑" panose="020B0503020204020204" pitchFamily="34" charset="-122"/>
              </a:rPr>
              <a:t>个社会团体的职务；兼职不超过两届；兼职的任职年龄界限为</a:t>
            </a:r>
            <a:r>
              <a:rPr lang="en-US" altLang="zh-CN" sz="2000" dirty="0">
                <a:solidFill>
                  <a:srgbClr val="002F56"/>
                </a:solidFill>
                <a:latin typeface="Arial" panose="020B0604020202020204" pitchFamily="34" charset="0"/>
                <a:ea typeface="微软雅黑" panose="020B0503020204020204" pitchFamily="34" charset="-122"/>
              </a:rPr>
              <a:t>70</a:t>
            </a:r>
            <a:r>
              <a:rPr lang="zh-CN" altLang="en-US" sz="2000" dirty="0">
                <a:solidFill>
                  <a:srgbClr val="002F56"/>
                </a:solidFill>
                <a:latin typeface="Arial" panose="020B0604020202020204" pitchFamily="34" charset="0"/>
                <a:ea typeface="微软雅黑" panose="020B0503020204020204" pitchFamily="34" charset="-122"/>
              </a:rPr>
              <a:t>周岁。</a:t>
            </a:r>
            <a:endParaRPr lang="en-US" altLang="zh-CN" sz="2000" dirty="0">
              <a:solidFill>
                <a:srgbClr val="002F56"/>
              </a:solidFill>
              <a:latin typeface="Arial" panose="020B0604020202020204" pitchFamily="34" charset="0"/>
              <a:ea typeface="微软雅黑" panose="020B0503020204020204" pitchFamily="34" charset="-122"/>
            </a:endParaRPr>
          </a:p>
          <a:p>
            <a:r>
              <a:rPr lang="zh-CN" altLang="en-US" sz="2000" dirty="0">
                <a:solidFill>
                  <a:srgbClr val="002F56"/>
                </a:solidFill>
                <a:latin typeface="Arial" panose="020B0604020202020204" pitchFamily="34" charset="0"/>
                <a:ea typeface="微软雅黑" panose="020B0503020204020204" pitchFamily="34" charset="-122"/>
              </a:rPr>
              <a:t>兼职不得领取社会团体的薪酬、奖金、津贴等报酬和获取其他额外利益，也不得领取各种名目的补贴等。</a:t>
            </a:r>
            <a:endParaRPr lang="zh-CN" altLang="en-US" sz="2000" dirty="0">
              <a:solidFill>
                <a:srgbClr val="002F56"/>
              </a:solidFill>
              <a:latin typeface="Arial" panose="020B0604020202020204" pitchFamily="34" charset="0"/>
              <a:ea typeface="微软雅黑" panose="020B0503020204020204" pitchFamily="34" charset="-122"/>
            </a:endParaRPr>
          </a:p>
          <a:p>
            <a:r>
              <a:rPr lang="zh-CN" altLang="en-US" sz="2000" dirty="0">
                <a:solidFill>
                  <a:srgbClr val="002F56"/>
                </a:solidFill>
                <a:latin typeface="Arial" panose="020B0604020202020204" pitchFamily="34" charset="0"/>
                <a:ea typeface="微软雅黑" panose="020B0503020204020204" pitchFamily="34" charset="-122"/>
              </a:rPr>
              <a:t>兼职期间的履职情况、是否取酬和报销有关工作费用等，年底以书面形式报所在单位党委（党组）。</a:t>
            </a:r>
            <a:endParaRPr lang="zh-CN" altLang="en-US" sz="2000" dirty="0">
              <a:solidFill>
                <a:srgbClr val="002F56"/>
              </a:solidFill>
              <a:latin typeface="Arial" panose="020B0604020202020204" pitchFamily="34" charset="0"/>
              <a:ea typeface="微软雅黑" panose="020B0503020204020204" pitchFamily="34" charset="-122"/>
            </a:endParaRPr>
          </a:p>
          <a:p>
            <a:endParaRPr lang="zh-CN" altLang="en-US" sz="2000" dirty="0">
              <a:solidFill>
                <a:srgbClr val="002F56"/>
              </a:solidFill>
              <a:latin typeface="Arial" panose="020B0604020202020204" pitchFamily="34" charset="0"/>
              <a:ea typeface="微软雅黑" panose="020B0503020204020204" pitchFamily="34" charset="-122"/>
            </a:endParaRPr>
          </a:p>
          <a:p>
            <a:endParaRPr lang="zh-CN" altLang="en-US" sz="2000" dirty="0">
              <a:solidFill>
                <a:srgbClr val="002F56"/>
              </a:solidFill>
              <a:latin typeface="Arial" panose="020B0604020202020204" pitchFamily="34" charset="0"/>
              <a:ea typeface="微软雅黑" panose="020B0503020204020204" pitchFamily="34" charset="-122"/>
            </a:endParaRPr>
          </a:p>
        </p:txBody>
      </p:sp>
      <p:grpSp>
        <p:nvGrpSpPr>
          <p:cNvPr id="3" name="组合 46086"/>
          <p:cNvGrpSpPr/>
          <p:nvPr/>
        </p:nvGrpSpPr>
        <p:grpSpPr>
          <a:xfrm>
            <a:off x="360485" y="1036638"/>
            <a:ext cx="7428035" cy="822325"/>
            <a:chOff x="0" y="0"/>
            <a:chExt cx="5069" cy="518"/>
          </a:xfrm>
        </p:grpSpPr>
        <p:pic>
          <p:nvPicPr>
            <p:cNvPr id="46088" name="矩形 7"/>
            <p:cNvPicPr/>
            <p:nvPr/>
          </p:nvPicPr>
          <p:blipFill>
            <a:blip r:embed="rId3"/>
            <a:stretch>
              <a:fillRect/>
            </a:stretch>
          </p:blipFill>
          <p:spPr>
            <a:xfrm>
              <a:off x="0" y="0"/>
              <a:ext cx="5069" cy="518"/>
            </a:xfrm>
            <a:prstGeom prst="rect">
              <a:avLst/>
            </a:prstGeom>
            <a:noFill/>
            <a:ln w="9525">
              <a:noFill/>
            </a:ln>
          </p:spPr>
        </p:pic>
        <p:sp>
          <p:nvSpPr>
            <p:cNvPr id="46089" name="文本框 46088"/>
            <p:cNvSpPr txBox="1"/>
            <p:nvPr/>
          </p:nvSpPr>
          <p:spPr>
            <a:xfrm>
              <a:off x="39" y="22"/>
              <a:ext cx="4995" cy="450"/>
            </a:xfrm>
            <a:prstGeom prst="rect">
              <a:avLst/>
            </a:prstGeom>
            <a:noFill/>
            <a:ln w="9525">
              <a:noFill/>
            </a:ln>
          </p:spPr>
          <p:txBody>
            <a:bodyPr anchor="ctr"/>
            <a:lstStyle/>
            <a:p>
              <a:pPr algn="ctr"/>
              <a:r>
                <a:rPr lang="zh-CN" altLang="en-US" sz="2400" b="1" dirty="0">
                  <a:solidFill>
                    <a:srgbClr val="FFFFFF"/>
                  </a:solidFill>
                  <a:latin typeface="Arial" panose="020B0604020202020204" pitchFamily="34" charset="0"/>
                  <a:ea typeface="微软雅黑" panose="020B0503020204020204" pitchFamily="34" charset="-122"/>
                </a:rPr>
                <a:t>中央严格规范离退休领导干部社团兼职</a:t>
              </a:r>
              <a:endParaRPr lang="zh-CN" altLang="en-US" sz="2400" dirty="0">
                <a:solidFill>
                  <a:srgbClr val="FFFFFF"/>
                </a:solidFill>
                <a:latin typeface="Arial" panose="020B0604020202020204" pitchFamily="34" charset="0"/>
                <a:ea typeface="微软雅黑" panose="020B0503020204020204" pitchFamily="34" charset="-122"/>
              </a:endParaRPr>
            </a:p>
          </p:txBody>
        </p:sp>
      </p:grpSp>
      <p:sp>
        <p:nvSpPr>
          <p:cNvPr id="46090" name="文本框 1"/>
          <p:cNvSpPr txBox="1"/>
          <p:nvPr/>
        </p:nvSpPr>
        <p:spPr>
          <a:xfrm>
            <a:off x="417635" y="333375"/>
            <a:ext cx="5225935" cy="523220"/>
          </a:xfrm>
          <a:prstGeom prst="rect">
            <a:avLst/>
          </a:prstGeom>
          <a:noFill/>
          <a:ln w="9525">
            <a:noFill/>
          </a:ln>
        </p:spPr>
        <p:txBody>
          <a:bodyPr wrap="square">
            <a:spAutoFit/>
          </a:bodyPr>
          <a:lstStyle/>
          <a:p>
            <a:pPr algn="dist"/>
            <a:r>
              <a:rPr lang="zh-CN" altLang="en-US" sz="2800" b="1" dirty="0">
                <a:solidFill>
                  <a:srgbClr val="FF0000"/>
                </a:solidFill>
                <a:latin typeface="微软雅黑" panose="020B0503020204020204" pitchFamily="34" charset="-122"/>
                <a:ea typeface="微软雅黑" panose="020B0503020204020204" pitchFamily="34" charset="-122"/>
              </a:rPr>
              <a:t>中央关于社会组织改革的新精神</a:t>
            </a:r>
            <a:endParaRPr lang="zh-CN" altLang="en-US" sz="2800" b="1" dirty="0">
              <a:solidFill>
                <a:srgbClr val="FF0000"/>
              </a:solidFill>
              <a:latin typeface="微软雅黑" panose="020B0503020204020204" pitchFamily="34" charset="-122"/>
              <a:ea typeface="微软雅黑" panose="020B0503020204020204" pitchFamily="34" charset="-122"/>
            </a:endParaRPr>
          </a:p>
        </p:txBody>
      </p:sp>
      <p:pic>
        <p:nvPicPr>
          <p:cNvPr id="46091" name="图片 7" descr="002.png"/>
          <p:cNvPicPr>
            <a:picLocks noChangeAspect="1"/>
          </p:cNvPicPr>
          <p:nvPr/>
        </p:nvPicPr>
        <p:blipFill>
          <a:blip r:embed="rId4"/>
          <a:stretch>
            <a:fillRect/>
          </a:stretch>
        </p:blipFill>
        <p:spPr>
          <a:xfrm>
            <a:off x="8046427" y="2846388"/>
            <a:ext cx="1159119" cy="1377950"/>
          </a:xfrm>
          <a:prstGeom prst="rect">
            <a:avLst/>
          </a:prstGeom>
          <a:noFill/>
          <a:ln w="9525">
            <a:noFill/>
          </a:ln>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图片 5" descr="bj2.jpg"/>
          <p:cNvPicPr>
            <a:picLocks noChangeAspect="1"/>
          </p:cNvPicPr>
          <p:nvPr/>
        </p:nvPicPr>
        <p:blipFill>
          <a:blip r:embed="rId1"/>
          <a:srcRect l="1645"/>
          <a:stretch>
            <a:fillRect/>
          </a:stretch>
        </p:blipFill>
        <p:spPr>
          <a:xfrm>
            <a:off x="-1465" y="0"/>
            <a:ext cx="9189426" cy="6875463"/>
          </a:xfrm>
          <a:prstGeom prst="rect">
            <a:avLst/>
          </a:prstGeom>
          <a:noFill/>
          <a:ln w="9525">
            <a:noFill/>
          </a:ln>
        </p:spPr>
      </p:pic>
      <p:grpSp>
        <p:nvGrpSpPr>
          <p:cNvPr id="2" name="组合 46082"/>
          <p:cNvGrpSpPr/>
          <p:nvPr/>
        </p:nvGrpSpPr>
        <p:grpSpPr>
          <a:xfrm>
            <a:off x="162659" y="317501"/>
            <a:ext cx="237392" cy="682625"/>
            <a:chOff x="0" y="0"/>
            <a:chExt cx="162" cy="430"/>
          </a:xfrm>
        </p:grpSpPr>
        <p:pic>
          <p:nvPicPr>
            <p:cNvPr id="46084" name="矩形 6"/>
            <p:cNvPicPr/>
            <p:nvPr/>
          </p:nvPicPr>
          <p:blipFill>
            <a:blip r:embed="rId2"/>
            <a:stretch>
              <a:fillRect/>
            </a:stretch>
          </p:blipFill>
          <p:spPr>
            <a:xfrm>
              <a:off x="0" y="0"/>
              <a:ext cx="162" cy="430"/>
            </a:xfrm>
            <a:prstGeom prst="rect">
              <a:avLst/>
            </a:prstGeom>
            <a:noFill/>
            <a:ln w="9525">
              <a:noFill/>
            </a:ln>
          </p:spPr>
        </p:pic>
        <p:sp>
          <p:nvSpPr>
            <p:cNvPr id="46085" name="文本框 46084"/>
            <p:cNvSpPr txBox="1"/>
            <p:nvPr/>
          </p:nvSpPr>
          <p:spPr>
            <a:xfrm>
              <a:off x="39" y="22"/>
              <a:ext cx="86" cy="360"/>
            </a:xfrm>
            <a:prstGeom prst="rect">
              <a:avLst/>
            </a:prstGeom>
            <a:noFill/>
            <a:ln w="9525">
              <a:noFill/>
            </a:ln>
          </p:spPr>
          <p:txBody>
            <a:bodyPr anchor="ctr"/>
            <a:lstStyle/>
            <a:p>
              <a:pPr algn="ctr"/>
              <a:endParaRPr lang="zh-CN" altLang="en-US" dirty="0">
                <a:solidFill>
                  <a:srgbClr val="FFFFFF"/>
                </a:solidFill>
                <a:latin typeface="Arial" panose="020B0604020202020204" pitchFamily="34" charset="0"/>
                <a:ea typeface="微软雅黑" panose="020B0503020204020204" pitchFamily="34" charset="-122"/>
              </a:endParaRPr>
            </a:p>
          </p:txBody>
        </p:sp>
      </p:grpSp>
      <p:sp>
        <p:nvSpPr>
          <p:cNvPr id="46086" name="矩形 9"/>
          <p:cNvSpPr/>
          <p:nvPr/>
        </p:nvSpPr>
        <p:spPr>
          <a:xfrm>
            <a:off x="417635" y="1785938"/>
            <a:ext cx="7319596" cy="3929062"/>
          </a:xfrm>
          <a:prstGeom prst="rect">
            <a:avLst/>
          </a:prstGeom>
          <a:solidFill>
            <a:srgbClr val="BBE0FF"/>
          </a:solidFill>
          <a:ln w="9525">
            <a:noFill/>
          </a:ln>
        </p:spPr>
        <p:txBody>
          <a:bodyPr lIns="288000" rIns="144000" anchor="ctr"/>
          <a:lstStyle/>
          <a:p>
            <a:r>
              <a:rPr lang="zh-CN" altLang="en-US" sz="2000" dirty="0">
                <a:solidFill>
                  <a:srgbClr val="002F56"/>
                </a:solidFill>
                <a:ea typeface="微软雅黑" panose="020B0503020204020204" pitchFamily="34" charset="-122"/>
                <a:sym typeface="+mn-ea"/>
              </a:rPr>
              <a:t>为改善营商环境，切实减轻企业负担，促进行业协会商会健康发展，经国务院同意，</a:t>
            </a:r>
            <a:r>
              <a:rPr lang="en-US" altLang="zh-CN" sz="2000" dirty="0">
                <a:solidFill>
                  <a:srgbClr val="002F56"/>
                </a:solidFill>
                <a:latin typeface="Arial" panose="020B0604020202020204" pitchFamily="34" charset="0"/>
                <a:ea typeface="微软雅黑" panose="020B0503020204020204" pitchFamily="34" charset="-122"/>
              </a:rPr>
              <a:t>2017</a:t>
            </a:r>
            <a:r>
              <a:rPr lang="zh-CN" altLang="en-US" sz="2000" dirty="0">
                <a:solidFill>
                  <a:srgbClr val="002F56"/>
                </a:solidFill>
                <a:latin typeface="Arial" panose="020B0604020202020204" pitchFamily="34" charset="0"/>
                <a:ea typeface="微软雅黑" panose="020B0503020204020204" pitchFamily="34" charset="-122"/>
              </a:rPr>
              <a:t>年</a:t>
            </a:r>
            <a:r>
              <a:rPr lang="en-US" altLang="zh-CN" sz="2000" dirty="0">
                <a:solidFill>
                  <a:srgbClr val="002F56"/>
                </a:solidFill>
                <a:latin typeface="Arial" panose="020B0604020202020204" pitchFamily="34" charset="0"/>
                <a:ea typeface="微软雅黑" panose="020B0503020204020204" pitchFamily="34" charset="-122"/>
              </a:rPr>
              <a:t>11</a:t>
            </a:r>
            <a:r>
              <a:rPr lang="zh-CN" altLang="en-US" sz="2000" dirty="0">
                <a:solidFill>
                  <a:srgbClr val="002F56"/>
                </a:solidFill>
                <a:latin typeface="Arial" panose="020B0604020202020204" pitchFamily="34" charset="0"/>
                <a:ea typeface="微软雅黑" panose="020B0503020204020204" pitchFamily="34" charset="-122"/>
              </a:rPr>
              <a:t>月，国家发改委、民政部、财政部、国资委印发</a:t>
            </a:r>
            <a:r>
              <a:rPr lang="en-US" altLang="zh-CN" sz="2000" dirty="0">
                <a:solidFill>
                  <a:srgbClr val="002F56"/>
                </a:solidFill>
                <a:latin typeface="Arial" panose="020B0604020202020204" pitchFamily="34" charset="0"/>
                <a:ea typeface="微软雅黑" panose="020B0503020204020204" pitchFamily="34" charset="-122"/>
              </a:rPr>
              <a:t>《</a:t>
            </a:r>
            <a:r>
              <a:rPr lang="zh-CN" altLang="en-US" sz="2000" dirty="0">
                <a:solidFill>
                  <a:srgbClr val="002F56"/>
                </a:solidFill>
                <a:latin typeface="Arial" panose="020B0604020202020204" pitchFamily="34" charset="0"/>
                <a:ea typeface="微软雅黑" panose="020B0503020204020204" pitchFamily="34" charset="-122"/>
              </a:rPr>
              <a:t>关于进一步规范行业协会商会收费管理的意见</a:t>
            </a:r>
            <a:r>
              <a:rPr lang="en-US" altLang="zh-CN" sz="2000" dirty="0">
                <a:solidFill>
                  <a:srgbClr val="002F56"/>
                </a:solidFill>
                <a:latin typeface="Arial" panose="020B0604020202020204" pitchFamily="34" charset="0"/>
                <a:ea typeface="微软雅黑" panose="020B0503020204020204" pitchFamily="34" charset="-122"/>
              </a:rPr>
              <a:t>》</a:t>
            </a:r>
            <a:r>
              <a:rPr lang="zh-CN" altLang="en-US" sz="2000" dirty="0">
                <a:solidFill>
                  <a:srgbClr val="002F56"/>
                </a:solidFill>
                <a:latin typeface="Arial" panose="020B0604020202020204" pitchFamily="34" charset="0"/>
                <a:ea typeface="微软雅黑" panose="020B0503020204020204" pitchFamily="34" charset="-122"/>
              </a:rPr>
              <a:t>（</a:t>
            </a:r>
            <a:r>
              <a:rPr sz="2000" dirty="0">
                <a:solidFill>
                  <a:srgbClr val="002F56"/>
                </a:solidFill>
                <a:latin typeface="Arial" panose="020B0604020202020204" pitchFamily="34" charset="0"/>
                <a:ea typeface="微软雅黑" panose="020B0503020204020204" pitchFamily="34" charset="-122"/>
              </a:rPr>
              <a:t>发改经体〔2017〕1999号</a:t>
            </a:r>
            <a:r>
              <a:rPr lang="zh-CN" altLang="en-US" sz="2000" dirty="0">
                <a:solidFill>
                  <a:srgbClr val="002F56"/>
                </a:solidFill>
                <a:latin typeface="Arial" panose="020B0604020202020204" pitchFamily="34" charset="0"/>
                <a:ea typeface="微软雅黑" panose="020B0503020204020204" pitchFamily="34" charset="-122"/>
              </a:rPr>
              <a:t>） </a:t>
            </a:r>
            <a:endParaRPr lang="zh-CN" altLang="en-US" sz="2000" dirty="0">
              <a:solidFill>
                <a:srgbClr val="002F56"/>
              </a:solidFill>
              <a:latin typeface="Arial" panose="020B0604020202020204" pitchFamily="34" charset="0"/>
              <a:ea typeface="微软雅黑" panose="020B0503020204020204" pitchFamily="34" charset="-122"/>
            </a:endParaRPr>
          </a:p>
          <a:p>
            <a:endParaRPr lang="en-US" altLang="zh-CN" sz="2000" dirty="0">
              <a:solidFill>
                <a:srgbClr val="002F56"/>
              </a:solidFill>
              <a:latin typeface="Arial" panose="020B0604020202020204" pitchFamily="34" charset="0"/>
              <a:ea typeface="微软雅黑" panose="020B0503020204020204" pitchFamily="34" charset="-122"/>
            </a:endParaRPr>
          </a:p>
          <a:p>
            <a:r>
              <a:rPr lang="zh-CN" altLang="en-US" sz="2000" dirty="0">
                <a:solidFill>
                  <a:srgbClr val="002F56"/>
                </a:solidFill>
                <a:latin typeface="Arial" panose="020B0604020202020204" pitchFamily="34" charset="0"/>
                <a:ea typeface="微软雅黑" panose="020B0503020204020204" pitchFamily="34" charset="-122"/>
              </a:rPr>
              <a:t>加强行业协会会费管理（程序要求、会费档次、标准）</a:t>
            </a:r>
            <a:endParaRPr lang="zh-CN" altLang="en-US" sz="2000" dirty="0">
              <a:solidFill>
                <a:srgbClr val="002F56"/>
              </a:solidFill>
              <a:latin typeface="Arial" panose="020B0604020202020204" pitchFamily="34" charset="0"/>
              <a:ea typeface="微软雅黑" panose="020B0503020204020204" pitchFamily="34" charset="-122"/>
            </a:endParaRPr>
          </a:p>
          <a:p>
            <a:r>
              <a:rPr lang="zh-CN" altLang="en-US" sz="2000" dirty="0">
                <a:solidFill>
                  <a:srgbClr val="002F56"/>
                </a:solidFill>
                <a:latin typeface="Arial" panose="020B0604020202020204" pitchFamily="34" charset="0"/>
                <a:ea typeface="微软雅黑" panose="020B0503020204020204" pitchFamily="34" charset="-122"/>
              </a:rPr>
              <a:t>规范评比达标表彰活动（履行申请报批手续）</a:t>
            </a:r>
            <a:endParaRPr lang="zh-CN" altLang="en-US" sz="2000" dirty="0">
              <a:solidFill>
                <a:srgbClr val="002F56"/>
              </a:solidFill>
              <a:latin typeface="Arial" panose="020B0604020202020204" pitchFamily="34" charset="0"/>
              <a:ea typeface="微软雅黑" panose="020B0503020204020204" pitchFamily="34" charset="-122"/>
            </a:endParaRPr>
          </a:p>
          <a:p>
            <a:endParaRPr lang="zh-CN" altLang="en-US" sz="2000" dirty="0">
              <a:solidFill>
                <a:srgbClr val="002F56"/>
              </a:solidFill>
              <a:latin typeface="Arial" panose="020B0604020202020204" pitchFamily="34" charset="0"/>
              <a:ea typeface="微软雅黑" panose="020B0503020204020204" pitchFamily="34" charset="-122"/>
            </a:endParaRPr>
          </a:p>
        </p:txBody>
      </p:sp>
      <p:grpSp>
        <p:nvGrpSpPr>
          <p:cNvPr id="3" name="组合 46086"/>
          <p:cNvGrpSpPr/>
          <p:nvPr/>
        </p:nvGrpSpPr>
        <p:grpSpPr>
          <a:xfrm>
            <a:off x="360485" y="1036638"/>
            <a:ext cx="7428035" cy="822325"/>
            <a:chOff x="0" y="0"/>
            <a:chExt cx="5069" cy="518"/>
          </a:xfrm>
        </p:grpSpPr>
        <p:pic>
          <p:nvPicPr>
            <p:cNvPr id="46088" name="矩形 7"/>
            <p:cNvPicPr/>
            <p:nvPr/>
          </p:nvPicPr>
          <p:blipFill>
            <a:blip r:embed="rId3"/>
            <a:stretch>
              <a:fillRect/>
            </a:stretch>
          </p:blipFill>
          <p:spPr>
            <a:xfrm>
              <a:off x="0" y="0"/>
              <a:ext cx="5069" cy="518"/>
            </a:xfrm>
            <a:prstGeom prst="rect">
              <a:avLst/>
            </a:prstGeom>
            <a:noFill/>
            <a:ln w="9525">
              <a:noFill/>
            </a:ln>
          </p:spPr>
        </p:pic>
        <p:sp>
          <p:nvSpPr>
            <p:cNvPr id="46089" name="文本框 46088"/>
            <p:cNvSpPr txBox="1"/>
            <p:nvPr/>
          </p:nvSpPr>
          <p:spPr>
            <a:xfrm>
              <a:off x="39" y="22"/>
              <a:ext cx="4995" cy="450"/>
            </a:xfrm>
            <a:prstGeom prst="rect">
              <a:avLst/>
            </a:prstGeom>
            <a:noFill/>
            <a:ln w="9525">
              <a:noFill/>
            </a:ln>
          </p:spPr>
          <p:txBody>
            <a:bodyPr anchor="ctr"/>
            <a:lstStyle/>
            <a:p>
              <a:pPr algn="ctr"/>
              <a:r>
                <a:rPr lang="zh-CN" altLang="en-US" sz="2400" dirty="0">
                  <a:solidFill>
                    <a:srgbClr val="FFFFFF"/>
                  </a:solidFill>
                  <a:latin typeface="Arial" panose="020B0604020202020204" pitchFamily="34" charset="0"/>
                  <a:ea typeface="微软雅黑" panose="020B0503020204020204" pitchFamily="34" charset="-122"/>
                </a:rPr>
                <a:t>规范行业协会涉企收费</a:t>
              </a:r>
              <a:endParaRPr lang="zh-CN" altLang="en-US" sz="2400" dirty="0">
                <a:solidFill>
                  <a:srgbClr val="FFFFFF"/>
                </a:solidFill>
                <a:latin typeface="Arial" panose="020B0604020202020204" pitchFamily="34" charset="0"/>
                <a:ea typeface="微软雅黑" panose="020B0503020204020204" pitchFamily="34" charset="-122"/>
              </a:endParaRPr>
            </a:p>
          </p:txBody>
        </p:sp>
      </p:grpSp>
      <p:sp>
        <p:nvSpPr>
          <p:cNvPr id="46090" name="文本框 1"/>
          <p:cNvSpPr txBox="1"/>
          <p:nvPr/>
        </p:nvSpPr>
        <p:spPr>
          <a:xfrm>
            <a:off x="417635" y="333375"/>
            <a:ext cx="5225935" cy="523220"/>
          </a:xfrm>
          <a:prstGeom prst="rect">
            <a:avLst/>
          </a:prstGeom>
          <a:noFill/>
          <a:ln w="9525">
            <a:noFill/>
          </a:ln>
        </p:spPr>
        <p:txBody>
          <a:bodyPr wrap="square">
            <a:spAutoFit/>
          </a:bodyPr>
          <a:lstStyle/>
          <a:p>
            <a:pPr algn="dist"/>
            <a:r>
              <a:rPr lang="zh-CN" altLang="en-US" sz="2800" b="1" dirty="0">
                <a:solidFill>
                  <a:srgbClr val="FF0000"/>
                </a:solidFill>
                <a:latin typeface="微软雅黑" panose="020B0503020204020204" pitchFamily="34" charset="-122"/>
                <a:ea typeface="微软雅黑" panose="020B0503020204020204" pitchFamily="34" charset="-122"/>
              </a:rPr>
              <a:t>中央关于社会组织改革的新精神</a:t>
            </a:r>
            <a:endParaRPr lang="zh-CN" altLang="en-US" sz="2800" b="1" dirty="0">
              <a:solidFill>
                <a:srgbClr val="FF0000"/>
              </a:solidFill>
              <a:latin typeface="微软雅黑" panose="020B0503020204020204" pitchFamily="34" charset="-122"/>
              <a:ea typeface="微软雅黑" panose="020B0503020204020204" pitchFamily="34" charset="-122"/>
            </a:endParaRPr>
          </a:p>
        </p:txBody>
      </p:sp>
      <p:pic>
        <p:nvPicPr>
          <p:cNvPr id="46091" name="图片 7" descr="002.png"/>
          <p:cNvPicPr>
            <a:picLocks noChangeAspect="1"/>
          </p:cNvPicPr>
          <p:nvPr/>
        </p:nvPicPr>
        <p:blipFill>
          <a:blip r:embed="rId4"/>
          <a:stretch>
            <a:fillRect/>
          </a:stretch>
        </p:blipFill>
        <p:spPr>
          <a:xfrm>
            <a:off x="8046427" y="2846388"/>
            <a:ext cx="1159119" cy="1377950"/>
          </a:xfrm>
          <a:prstGeom prst="rect">
            <a:avLst/>
          </a:prstGeom>
          <a:noFill/>
          <a:ln w="9525">
            <a:noFill/>
          </a:ln>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图片 5" descr="bj2.jpg"/>
          <p:cNvPicPr>
            <a:picLocks noChangeAspect="1"/>
          </p:cNvPicPr>
          <p:nvPr/>
        </p:nvPicPr>
        <p:blipFill>
          <a:blip r:embed="rId1"/>
          <a:srcRect l="1645"/>
          <a:stretch>
            <a:fillRect/>
          </a:stretch>
        </p:blipFill>
        <p:spPr>
          <a:xfrm>
            <a:off x="-1587" y="0"/>
            <a:ext cx="9190037" cy="6875463"/>
          </a:xfrm>
          <a:prstGeom prst="rect">
            <a:avLst/>
          </a:prstGeom>
          <a:noFill/>
          <a:ln w="9525">
            <a:noFill/>
          </a:ln>
        </p:spPr>
      </p:pic>
      <p:grpSp>
        <p:nvGrpSpPr>
          <p:cNvPr id="12291" name="Group 3"/>
          <p:cNvGrpSpPr/>
          <p:nvPr/>
        </p:nvGrpSpPr>
        <p:grpSpPr>
          <a:xfrm>
            <a:off x="161925" y="317500"/>
            <a:ext cx="238125" cy="682625"/>
            <a:chOff x="0" y="0"/>
            <a:chExt cx="162" cy="430"/>
          </a:xfrm>
        </p:grpSpPr>
        <p:pic>
          <p:nvPicPr>
            <p:cNvPr id="12298" name="矩形 6"/>
            <p:cNvPicPr/>
            <p:nvPr/>
          </p:nvPicPr>
          <p:blipFill>
            <a:blip r:embed="rId2"/>
            <a:stretch>
              <a:fillRect/>
            </a:stretch>
          </p:blipFill>
          <p:spPr>
            <a:xfrm>
              <a:off x="0" y="0"/>
              <a:ext cx="162" cy="430"/>
            </a:xfrm>
            <a:prstGeom prst="rect">
              <a:avLst/>
            </a:prstGeom>
            <a:noFill/>
            <a:ln w="9525">
              <a:noFill/>
            </a:ln>
          </p:spPr>
        </p:pic>
        <p:sp>
          <p:nvSpPr>
            <p:cNvPr id="12299" name="Text Box 5"/>
            <p:cNvSpPr txBox="1"/>
            <p:nvPr/>
          </p:nvSpPr>
          <p:spPr>
            <a:xfrm>
              <a:off x="39" y="22"/>
              <a:ext cx="86" cy="360"/>
            </a:xfrm>
            <a:prstGeom prst="rect">
              <a:avLst/>
            </a:prstGeom>
            <a:noFill/>
            <a:ln w="9525">
              <a:noFill/>
            </a:ln>
          </p:spPr>
          <p:txBody>
            <a:bodyPr anchor="ctr"/>
            <a:lstStyle/>
            <a:p>
              <a:pPr algn="ctr"/>
              <a:endParaRPr lang="zh-CN" altLang="en-US" dirty="0">
                <a:solidFill>
                  <a:srgbClr val="FFFFFF"/>
                </a:solidFill>
                <a:latin typeface="Arial" panose="020B0604020202020204" pitchFamily="34" charset="0"/>
                <a:ea typeface="微软雅黑" panose="020B0503020204020204" pitchFamily="34" charset="-122"/>
              </a:endParaRPr>
            </a:p>
          </p:txBody>
        </p:sp>
      </p:grpSp>
      <p:sp>
        <p:nvSpPr>
          <p:cNvPr id="12292" name="矩形 9"/>
          <p:cNvSpPr/>
          <p:nvPr/>
        </p:nvSpPr>
        <p:spPr>
          <a:xfrm>
            <a:off x="417513" y="1785938"/>
            <a:ext cx="7319962" cy="3929062"/>
          </a:xfrm>
          <a:prstGeom prst="rect">
            <a:avLst/>
          </a:prstGeom>
          <a:solidFill>
            <a:srgbClr val="BBE0FF"/>
          </a:solidFill>
          <a:ln w="9525">
            <a:noFill/>
          </a:ln>
        </p:spPr>
        <p:txBody>
          <a:bodyPr lIns="288000" rIns="144000" anchor="ctr"/>
          <a:lstStyle/>
          <a:p>
            <a:r>
              <a:rPr lang="en-US" altLang="zh-CN" sz="2000" dirty="0">
                <a:solidFill>
                  <a:srgbClr val="002F56"/>
                </a:solidFill>
                <a:latin typeface="Arial" panose="020B0604020202020204" pitchFamily="34" charset="0"/>
                <a:ea typeface="微软雅黑" panose="020B0503020204020204" pitchFamily="34" charset="-122"/>
              </a:rPr>
              <a:t>2015</a:t>
            </a:r>
            <a:r>
              <a:rPr lang="zh-CN" altLang="en-US" sz="2000" dirty="0">
                <a:solidFill>
                  <a:srgbClr val="002F56"/>
                </a:solidFill>
                <a:latin typeface="Arial" panose="020B0604020202020204" pitchFamily="34" charset="0"/>
                <a:ea typeface="微软雅黑" panose="020B0503020204020204" pitchFamily="34" charset="-122"/>
              </a:rPr>
              <a:t>年</a:t>
            </a:r>
            <a:r>
              <a:rPr lang="en-US" altLang="zh-CN" sz="2000" dirty="0">
                <a:solidFill>
                  <a:srgbClr val="002F56"/>
                </a:solidFill>
                <a:latin typeface="Arial" panose="020B0604020202020204" pitchFamily="34" charset="0"/>
                <a:ea typeface="微软雅黑" panose="020B0503020204020204" pitchFamily="34" charset="-122"/>
              </a:rPr>
              <a:t>6</a:t>
            </a:r>
            <a:r>
              <a:rPr lang="zh-CN" altLang="en-US" sz="2000" dirty="0">
                <a:solidFill>
                  <a:srgbClr val="002F56"/>
                </a:solidFill>
                <a:latin typeface="Arial" panose="020B0604020202020204" pitchFamily="34" charset="0"/>
                <a:ea typeface="微软雅黑" panose="020B0503020204020204" pitchFamily="34" charset="-122"/>
              </a:rPr>
              <a:t>月，公布</a:t>
            </a:r>
            <a:r>
              <a:rPr lang="en-US" altLang="zh-CN" sz="2000" dirty="0">
                <a:solidFill>
                  <a:srgbClr val="002F56"/>
                </a:solidFill>
                <a:latin typeface="Arial" panose="020B0604020202020204" pitchFamily="34" charset="0"/>
                <a:ea typeface="微软雅黑" panose="020B0503020204020204" pitchFamily="34" charset="-122"/>
              </a:rPr>
              <a:t>《</a:t>
            </a:r>
            <a:r>
              <a:rPr lang="zh-CN" altLang="en-US" sz="2000" dirty="0">
                <a:solidFill>
                  <a:srgbClr val="002F56"/>
                </a:solidFill>
                <a:latin typeface="Arial" panose="020B0604020202020204" pitchFamily="34" charset="0"/>
                <a:ea typeface="微软雅黑" panose="020B0503020204020204" pitchFamily="34" charset="-122"/>
              </a:rPr>
              <a:t>中国共产党党组工作条例（试行）</a:t>
            </a:r>
            <a:r>
              <a:rPr lang="en-US" altLang="zh-CN" sz="2000" dirty="0">
                <a:solidFill>
                  <a:srgbClr val="002F56"/>
                </a:solidFill>
                <a:latin typeface="Arial" panose="020B0604020202020204" pitchFamily="34" charset="0"/>
                <a:ea typeface="微软雅黑" panose="020B0503020204020204" pitchFamily="34" charset="-122"/>
              </a:rPr>
              <a:t>》</a:t>
            </a:r>
            <a:r>
              <a:rPr lang="zh-CN" altLang="en-US" sz="2000" dirty="0">
                <a:solidFill>
                  <a:srgbClr val="002F56"/>
                </a:solidFill>
                <a:latin typeface="Arial" panose="020B0604020202020204" pitchFamily="34" charset="0"/>
                <a:ea typeface="微软雅黑" panose="020B0503020204020204" pitchFamily="34" charset="-122"/>
              </a:rPr>
              <a:t>。要求在国家机关、人民团体、经济组织、文化组织、社会组织和其他组织领导机关中设立党组。</a:t>
            </a:r>
            <a:endParaRPr lang="en-US" altLang="zh-CN" sz="2000" dirty="0">
              <a:solidFill>
                <a:srgbClr val="002F56"/>
              </a:solidFill>
              <a:latin typeface="Arial" panose="020B0604020202020204" pitchFamily="34" charset="0"/>
              <a:ea typeface="微软雅黑" panose="020B0503020204020204" pitchFamily="34" charset="-122"/>
            </a:endParaRPr>
          </a:p>
          <a:p>
            <a:endParaRPr lang="zh-CN" altLang="en-US" sz="2000" dirty="0">
              <a:solidFill>
                <a:srgbClr val="002F56"/>
              </a:solidFill>
              <a:latin typeface="Arial" panose="020B0604020202020204" pitchFamily="34" charset="0"/>
              <a:ea typeface="微软雅黑" panose="020B0503020204020204" pitchFamily="34" charset="-122"/>
            </a:endParaRPr>
          </a:p>
          <a:p>
            <a:r>
              <a:rPr lang="en-US" altLang="zh-CN" sz="2000" dirty="0">
                <a:solidFill>
                  <a:srgbClr val="002F56"/>
                </a:solidFill>
                <a:latin typeface="Arial" panose="020B0604020202020204" pitchFamily="34" charset="0"/>
                <a:ea typeface="微软雅黑" panose="020B0503020204020204" pitchFamily="34" charset="-122"/>
              </a:rPr>
              <a:t>2015</a:t>
            </a:r>
            <a:r>
              <a:rPr lang="zh-CN" altLang="en-US" sz="2000" dirty="0">
                <a:solidFill>
                  <a:srgbClr val="002F56"/>
                </a:solidFill>
                <a:latin typeface="Arial" panose="020B0604020202020204" pitchFamily="34" charset="0"/>
                <a:ea typeface="微软雅黑" panose="020B0503020204020204" pitchFamily="34" charset="-122"/>
              </a:rPr>
              <a:t>年</a:t>
            </a:r>
            <a:r>
              <a:rPr lang="en-US" altLang="zh-CN" sz="2000" dirty="0">
                <a:solidFill>
                  <a:srgbClr val="002F56"/>
                </a:solidFill>
                <a:latin typeface="Arial" panose="020B0604020202020204" pitchFamily="34" charset="0"/>
                <a:ea typeface="微软雅黑" panose="020B0503020204020204" pitchFamily="34" charset="-122"/>
              </a:rPr>
              <a:t>9</a:t>
            </a:r>
            <a:r>
              <a:rPr lang="zh-CN" altLang="en-US" sz="2000" dirty="0">
                <a:solidFill>
                  <a:srgbClr val="002F56"/>
                </a:solidFill>
                <a:latin typeface="Arial" panose="020B0604020202020204" pitchFamily="34" charset="0"/>
                <a:ea typeface="微软雅黑" panose="020B0503020204020204" pitchFamily="34" charset="-122"/>
              </a:rPr>
              <a:t>月，中共中央办公厅印发</a:t>
            </a:r>
            <a:r>
              <a:rPr lang="en-US" altLang="zh-CN" sz="2000" dirty="0">
                <a:solidFill>
                  <a:srgbClr val="002F56"/>
                </a:solidFill>
                <a:latin typeface="Arial" panose="020B0604020202020204" pitchFamily="34" charset="0"/>
                <a:ea typeface="微软雅黑" panose="020B0503020204020204" pitchFamily="34" charset="-122"/>
              </a:rPr>
              <a:t>《</a:t>
            </a:r>
            <a:r>
              <a:rPr lang="zh-CN" altLang="en-US" sz="2000" dirty="0">
                <a:solidFill>
                  <a:srgbClr val="002F56"/>
                </a:solidFill>
                <a:latin typeface="Arial" panose="020B0604020202020204" pitchFamily="34" charset="0"/>
                <a:ea typeface="微软雅黑" panose="020B0503020204020204" pitchFamily="34" charset="-122"/>
              </a:rPr>
              <a:t>关于加强社会组织党的建设工作的意见（试行）</a:t>
            </a:r>
            <a:r>
              <a:rPr lang="en-US" altLang="zh-CN" sz="2000" dirty="0">
                <a:solidFill>
                  <a:srgbClr val="002F56"/>
                </a:solidFill>
                <a:latin typeface="Arial" panose="020B0604020202020204" pitchFamily="34" charset="0"/>
                <a:ea typeface="微软雅黑" panose="020B0503020204020204" pitchFamily="34" charset="-122"/>
              </a:rPr>
              <a:t>》</a:t>
            </a:r>
            <a:r>
              <a:rPr lang="zh-CN" altLang="en-US" sz="2000" dirty="0">
                <a:solidFill>
                  <a:srgbClr val="002F56"/>
                </a:solidFill>
                <a:latin typeface="Arial" panose="020B0604020202020204" pitchFamily="34" charset="0"/>
                <a:ea typeface="微软雅黑" panose="020B0503020204020204" pitchFamily="34" charset="-122"/>
              </a:rPr>
              <a:t>，对在新形势下，加强社会组织党建工作，激发社会组织活力，增强党的阶级基础，扩大党的群众基础，夯实党的执政基础提出了明确要求。</a:t>
            </a:r>
            <a:endParaRPr lang="zh-CN" altLang="en-US" sz="2000" dirty="0">
              <a:solidFill>
                <a:srgbClr val="002F56"/>
              </a:solidFill>
              <a:latin typeface="Arial" panose="020B0604020202020204" pitchFamily="34" charset="0"/>
              <a:ea typeface="微软雅黑" panose="020B0503020204020204" pitchFamily="34" charset="-122"/>
            </a:endParaRPr>
          </a:p>
        </p:txBody>
      </p:sp>
      <p:grpSp>
        <p:nvGrpSpPr>
          <p:cNvPr id="12293" name="Group 7"/>
          <p:cNvGrpSpPr/>
          <p:nvPr/>
        </p:nvGrpSpPr>
        <p:grpSpPr>
          <a:xfrm>
            <a:off x="360363" y="1036638"/>
            <a:ext cx="7427912" cy="822325"/>
            <a:chOff x="0" y="0"/>
            <a:chExt cx="5069" cy="518"/>
          </a:xfrm>
        </p:grpSpPr>
        <p:pic>
          <p:nvPicPr>
            <p:cNvPr id="12296" name="矩形 7"/>
            <p:cNvPicPr/>
            <p:nvPr/>
          </p:nvPicPr>
          <p:blipFill>
            <a:blip r:embed="rId3"/>
            <a:stretch>
              <a:fillRect/>
            </a:stretch>
          </p:blipFill>
          <p:spPr>
            <a:xfrm>
              <a:off x="0" y="0"/>
              <a:ext cx="5069" cy="518"/>
            </a:xfrm>
            <a:prstGeom prst="rect">
              <a:avLst/>
            </a:prstGeom>
            <a:noFill/>
            <a:ln w="9525">
              <a:noFill/>
            </a:ln>
          </p:spPr>
        </p:pic>
        <p:sp>
          <p:nvSpPr>
            <p:cNvPr id="12297" name="Text Box 9"/>
            <p:cNvSpPr txBox="1"/>
            <p:nvPr/>
          </p:nvSpPr>
          <p:spPr>
            <a:xfrm>
              <a:off x="39" y="22"/>
              <a:ext cx="4995" cy="450"/>
            </a:xfrm>
            <a:prstGeom prst="rect">
              <a:avLst/>
            </a:prstGeom>
            <a:noFill/>
            <a:ln w="9525">
              <a:noFill/>
            </a:ln>
          </p:spPr>
          <p:txBody>
            <a:bodyPr anchor="ctr"/>
            <a:lstStyle/>
            <a:p>
              <a:pPr algn="ctr"/>
              <a:r>
                <a:rPr lang="zh-CN" altLang="en-US" sz="2400" b="1" dirty="0">
                  <a:solidFill>
                    <a:srgbClr val="FFFFFF"/>
                  </a:solidFill>
                  <a:latin typeface="Arial" panose="020B0604020202020204" pitchFamily="34" charset="0"/>
                  <a:ea typeface="微软雅黑" panose="020B0503020204020204" pitchFamily="34" charset="-122"/>
                </a:rPr>
                <a:t>中央高度重视社会组织党的建设</a:t>
              </a:r>
              <a:endParaRPr lang="zh-CN" altLang="en-US" sz="2400" dirty="0">
                <a:solidFill>
                  <a:srgbClr val="FFFFFF"/>
                </a:solidFill>
                <a:latin typeface="Arial" panose="020B0604020202020204" pitchFamily="34" charset="0"/>
                <a:ea typeface="微软雅黑" panose="020B0503020204020204" pitchFamily="34" charset="-122"/>
              </a:endParaRPr>
            </a:p>
          </p:txBody>
        </p:sp>
      </p:grpSp>
      <p:sp>
        <p:nvSpPr>
          <p:cNvPr id="12294" name="文本框 1"/>
          <p:cNvSpPr txBox="1"/>
          <p:nvPr/>
        </p:nvSpPr>
        <p:spPr>
          <a:xfrm>
            <a:off x="417513" y="333375"/>
            <a:ext cx="5307012" cy="523875"/>
          </a:xfrm>
          <a:prstGeom prst="rect">
            <a:avLst/>
          </a:prstGeom>
          <a:noFill/>
          <a:ln w="9525">
            <a:noFill/>
          </a:ln>
        </p:spPr>
        <p:txBody>
          <a:bodyPr>
            <a:spAutoFit/>
          </a:bodyPr>
          <a:lstStyle/>
          <a:p>
            <a:pPr algn="dist"/>
            <a:r>
              <a:rPr lang="zh-CN" altLang="en-US" sz="2800" b="1" dirty="0">
                <a:solidFill>
                  <a:srgbClr val="FF0000"/>
                </a:solidFill>
                <a:latin typeface="微软雅黑" panose="020B0503020204020204" pitchFamily="34" charset="-122"/>
                <a:ea typeface="微软雅黑" panose="020B0503020204020204" pitchFamily="34" charset="-122"/>
              </a:rPr>
              <a:t>中央关于社会组织改革的新精神</a:t>
            </a:r>
            <a:endParaRPr lang="zh-CN" altLang="en-US" sz="2800" b="1" dirty="0">
              <a:solidFill>
                <a:srgbClr val="FF0000"/>
              </a:solidFill>
              <a:latin typeface="微软雅黑" panose="020B0503020204020204" pitchFamily="34" charset="-122"/>
              <a:ea typeface="微软雅黑" panose="020B0503020204020204" pitchFamily="34" charset="-122"/>
            </a:endParaRPr>
          </a:p>
        </p:txBody>
      </p:sp>
      <p:pic>
        <p:nvPicPr>
          <p:cNvPr id="12295" name="图片 7" descr="002.png"/>
          <p:cNvPicPr>
            <a:picLocks noChangeAspect="1"/>
          </p:cNvPicPr>
          <p:nvPr/>
        </p:nvPicPr>
        <p:blipFill>
          <a:blip r:embed="rId4"/>
          <a:stretch>
            <a:fillRect/>
          </a:stretch>
        </p:blipFill>
        <p:spPr>
          <a:xfrm>
            <a:off x="8047038" y="2846388"/>
            <a:ext cx="1158875" cy="1377950"/>
          </a:xfrm>
          <a:prstGeom prst="rect">
            <a:avLst/>
          </a:prstGeom>
          <a:noFill/>
          <a:ln w="9525">
            <a:noFill/>
          </a:ln>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图片 5" descr="bj2.jpg"/>
          <p:cNvPicPr>
            <a:picLocks noChangeAspect="1"/>
          </p:cNvPicPr>
          <p:nvPr/>
        </p:nvPicPr>
        <p:blipFill>
          <a:blip r:embed="rId1"/>
          <a:srcRect l="1645"/>
          <a:stretch>
            <a:fillRect/>
          </a:stretch>
        </p:blipFill>
        <p:spPr>
          <a:xfrm>
            <a:off x="0" y="9525"/>
            <a:ext cx="9197975" cy="6875463"/>
          </a:xfrm>
          <a:prstGeom prst="rect">
            <a:avLst/>
          </a:prstGeom>
          <a:noFill/>
          <a:ln w="9525">
            <a:noFill/>
          </a:ln>
        </p:spPr>
      </p:pic>
      <p:grpSp>
        <p:nvGrpSpPr>
          <p:cNvPr id="13315" name="Group 3"/>
          <p:cNvGrpSpPr/>
          <p:nvPr/>
        </p:nvGrpSpPr>
        <p:grpSpPr>
          <a:xfrm>
            <a:off x="161925" y="317500"/>
            <a:ext cx="238125" cy="682625"/>
            <a:chOff x="0" y="0"/>
            <a:chExt cx="162" cy="430"/>
          </a:xfrm>
        </p:grpSpPr>
        <p:pic>
          <p:nvPicPr>
            <p:cNvPr id="13322" name="矩形 6"/>
            <p:cNvPicPr/>
            <p:nvPr/>
          </p:nvPicPr>
          <p:blipFill>
            <a:blip r:embed="rId2"/>
            <a:stretch>
              <a:fillRect/>
            </a:stretch>
          </p:blipFill>
          <p:spPr>
            <a:xfrm>
              <a:off x="0" y="0"/>
              <a:ext cx="162" cy="430"/>
            </a:xfrm>
            <a:prstGeom prst="rect">
              <a:avLst/>
            </a:prstGeom>
            <a:noFill/>
            <a:ln w="9525">
              <a:noFill/>
            </a:ln>
          </p:spPr>
        </p:pic>
        <p:sp>
          <p:nvSpPr>
            <p:cNvPr id="13323" name="Text Box 5"/>
            <p:cNvSpPr txBox="1"/>
            <p:nvPr/>
          </p:nvSpPr>
          <p:spPr>
            <a:xfrm>
              <a:off x="39" y="22"/>
              <a:ext cx="86" cy="360"/>
            </a:xfrm>
            <a:prstGeom prst="rect">
              <a:avLst/>
            </a:prstGeom>
            <a:noFill/>
            <a:ln w="9525">
              <a:noFill/>
            </a:ln>
          </p:spPr>
          <p:txBody>
            <a:bodyPr anchor="ctr"/>
            <a:lstStyle/>
            <a:p>
              <a:pPr algn="ctr"/>
              <a:endParaRPr lang="zh-CN" altLang="en-US" dirty="0">
                <a:solidFill>
                  <a:srgbClr val="FFFFFF"/>
                </a:solidFill>
                <a:latin typeface="Arial" panose="020B0604020202020204" pitchFamily="34" charset="0"/>
                <a:ea typeface="微软雅黑" panose="020B0503020204020204" pitchFamily="34" charset="-122"/>
              </a:endParaRPr>
            </a:p>
          </p:txBody>
        </p:sp>
      </p:grpSp>
      <p:sp>
        <p:nvSpPr>
          <p:cNvPr id="13316" name="矩形 9"/>
          <p:cNvSpPr/>
          <p:nvPr/>
        </p:nvSpPr>
        <p:spPr>
          <a:xfrm>
            <a:off x="417513" y="1785938"/>
            <a:ext cx="7319962" cy="3929062"/>
          </a:xfrm>
          <a:prstGeom prst="rect">
            <a:avLst/>
          </a:prstGeom>
          <a:solidFill>
            <a:srgbClr val="BBE0FF"/>
          </a:solidFill>
          <a:ln w="9525">
            <a:noFill/>
          </a:ln>
        </p:spPr>
        <p:txBody>
          <a:bodyPr lIns="288000" rIns="144000" anchor="ctr"/>
          <a:lstStyle/>
          <a:p>
            <a:r>
              <a:rPr lang="zh-CN" altLang="en-US" sz="2000" dirty="0">
                <a:solidFill>
                  <a:srgbClr val="002F56"/>
                </a:solidFill>
                <a:latin typeface="Arial" panose="020B0604020202020204" pitchFamily="34" charset="0"/>
                <a:ea typeface="微软雅黑" panose="020B0503020204020204" pitchFamily="34" charset="-122"/>
              </a:rPr>
              <a:t>第十七篇“加强和创新社会治理”专节部署“发挥社会组织作用”</a:t>
            </a:r>
            <a:endParaRPr lang="zh-CN" altLang="en-US" sz="2000" dirty="0">
              <a:solidFill>
                <a:srgbClr val="002F56"/>
              </a:solidFill>
              <a:latin typeface="Arial" panose="020B0604020202020204" pitchFamily="34" charset="0"/>
              <a:ea typeface="微软雅黑" panose="020B0503020204020204" pitchFamily="34" charset="-122"/>
            </a:endParaRPr>
          </a:p>
          <a:p>
            <a:r>
              <a:rPr lang="zh-CN" altLang="en-US" sz="2000" dirty="0">
                <a:solidFill>
                  <a:srgbClr val="002F56"/>
                </a:solidFill>
                <a:latin typeface="Arial" panose="020B0604020202020204" pitchFamily="34" charset="0"/>
                <a:ea typeface="微软雅黑" panose="020B0503020204020204" pitchFamily="34" charset="-122"/>
              </a:rPr>
              <a:t>    </a:t>
            </a:r>
            <a:endParaRPr lang="zh-CN" altLang="en-US" sz="2000" dirty="0">
              <a:solidFill>
                <a:srgbClr val="002F56"/>
              </a:solidFill>
              <a:latin typeface="Arial" panose="020B0604020202020204" pitchFamily="34" charset="0"/>
              <a:ea typeface="微软雅黑" panose="020B0503020204020204" pitchFamily="34" charset="-122"/>
            </a:endParaRPr>
          </a:p>
          <a:p>
            <a:r>
              <a:rPr lang="zh-CN" altLang="en-US" sz="2000" dirty="0">
                <a:solidFill>
                  <a:srgbClr val="002F56"/>
                </a:solidFill>
                <a:latin typeface="Arial" panose="020B0604020202020204" pitchFamily="34" charset="0"/>
                <a:ea typeface="微软雅黑" panose="020B0503020204020204" pitchFamily="34" charset="-122"/>
              </a:rPr>
              <a:t>       健全社会组织管理制度，形成政社分开、权责明确、依法自治的现代社会组织体制。推动登记制度改革，实行分类登记制度。支持行业协会商会类、科技类、公益慈善类、社区服务类社会组织发展。加快行业协会商会与行政机关脱钩，健全法人治理结构。推进有条件的事业单位转为社会组织，推动社会组织承接政府转移职能。加强综合监督和诚信建设，更好发挥自律、他律、互律作用。</a:t>
            </a:r>
            <a:endParaRPr lang="zh-CN" altLang="en-US" sz="2000" dirty="0">
              <a:solidFill>
                <a:srgbClr val="002F56"/>
              </a:solidFill>
              <a:latin typeface="Arial" panose="020B0604020202020204" pitchFamily="34" charset="0"/>
              <a:ea typeface="微软雅黑" panose="020B0503020204020204" pitchFamily="34" charset="-122"/>
            </a:endParaRPr>
          </a:p>
        </p:txBody>
      </p:sp>
      <p:grpSp>
        <p:nvGrpSpPr>
          <p:cNvPr id="13317" name="Group 7"/>
          <p:cNvGrpSpPr/>
          <p:nvPr/>
        </p:nvGrpSpPr>
        <p:grpSpPr>
          <a:xfrm>
            <a:off x="360363" y="1036638"/>
            <a:ext cx="7427912" cy="822325"/>
            <a:chOff x="0" y="0"/>
            <a:chExt cx="5069" cy="518"/>
          </a:xfrm>
        </p:grpSpPr>
        <p:pic>
          <p:nvPicPr>
            <p:cNvPr id="13320" name="矩形 7"/>
            <p:cNvPicPr/>
            <p:nvPr/>
          </p:nvPicPr>
          <p:blipFill>
            <a:blip r:embed="rId3"/>
            <a:stretch>
              <a:fillRect/>
            </a:stretch>
          </p:blipFill>
          <p:spPr>
            <a:xfrm>
              <a:off x="0" y="0"/>
              <a:ext cx="5069" cy="518"/>
            </a:xfrm>
            <a:prstGeom prst="rect">
              <a:avLst/>
            </a:prstGeom>
            <a:noFill/>
            <a:ln w="9525">
              <a:noFill/>
            </a:ln>
          </p:spPr>
        </p:pic>
        <p:sp>
          <p:nvSpPr>
            <p:cNvPr id="13321" name="Text Box 9"/>
            <p:cNvSpPr txBox="1"/>
            <p:nvPr/>
          </p:nvSpPr>
          <p:spPr>
            <a:xfrm>
              <a:off x="39" y="22"/>
              <a:ext cx="4995" cy="450"/>
            </a:xfrm>
            <a:prstGeom prst="rect">
              <a:avLst/>
            </a:prstGeom>
            <a:noFill/>
            <a:ln w="9525">
              <a:noFill/>
            </a:ln>
          </p:spPr>
          <p:txBody>
            <a:bodyPr anchor="ctr"/>
            <a:lstStyle/>
            <a:p>
              <a:pPr algn="ctr"/>
              <a:r>
                <a:rPr lang="zh-CN" altLang="en-US" sz="2400" b="1" dirty="0">
                  <a:solidFill>
                    <a:srgbClr val="FFFFFF"/>
                  </a:solidFill>
                  <a:latin typeface="Arial" panose="020B0604020202020204" pitchFamily="34" charset="0"/>
                  <a:ea typeface="微软雅黑" panose="020B0503020204020204" pitchFamily="34" charset="-122"/>
                </a:rPr>
                <a:t>国家十三五规划纲要</a:t>
              </a:r>
              <a:endParaRPr lang="zh-CN" altLang="en-US" sz="2400" dirty="0">
                <a:solidFill>
                  <a:srgbClr val="FFFFFF"/>
                </a:solidFill>
                <a:latin typeface="Arial" panose="020B0604020202020204" pitchFamily="34" charset="0"/>
                <a:ea typeface="微软雅黑" panose="020B0503020204020204" pitchFamily="34" charset="-122"/>
              </a:endParaRPr>
            </a:p>
          </p:txBody>
        </p:sp>
      </p:grpSp>
      <p:sp>
        <p:nvSpPr>
          <p:cNvPr id="13318" name="文本框 1"/>
          <p:cNvSpPr txBox="1"/>
          <p:nvPr/>
        </p:nvSpPr>
        <p:spPr>
          <a:xfrm>
            <a:off x="417513" y="333375"/>
            <a:ext cx="5233987" cy="523875"/>
          </a:xfrm>
          <a:prstGeom prst="rect">
            <a:avLst/>
          </a:prstGeom>
          <a:noFill/>
          <a:ln w="9525">
            <a:noFill/>
          </a:ln>
        </p:spPr>
        <p:txBody>
          <a:bodyPr>
            <a:spAutoFit/>
          </a:bodyPr>
          <a:lstStyle/>
          <a:p>
            <a:pPr algn="dist"/>
            <a:r>
              <a:rPr lang="zh-CN" altLang="en-US" sz="2800" b="1" dirty="0">
                <a:solidFill>
                  <a:srgbClr val="FF0000"/>
                </a:solidFill>
                <a:latin typeface="微软雅黑" panose="020B0503020204020204" pitchFamily="34" charset="-122"/>
                <a:ea typeface="微软雅黑" panose="020B0503020204020204" pitchFamily="34" charset="-122"/>
              </a:rPr>
              <a:t>中央关于社会组织改革的新精神</a:t>
            </a:r>
            <a:endParaRPr lang="zh-CN" altLang="en-US" sz="2800" b="1" dirty="0">
              <a:solidFill>
                <a:srgbClr val="FF0000"/>
              </a:solidFill>
              <a:latin typeface="微软雅黑" panose="020B0503020204020204" pitchFamily="34" charset="-122"/>
              <a:ea typeface="微软雅黑" panose="020B0503020204020204" pitchFamily="34" charset="-122"/>
            </a:endParaRPr>
          </a:p>
        </p:txBody>
      </p:sp>
      <p:pic>
        <p:nvPicPr>
          <p:cNvPr id="13319" name="图片 13" descr="001.png"/>
          <p:cNvPicPr>
            <a:picLocks noChangeAspect="1"/>
          </p:cNvPicPr>
          <p:nvPr/>
        </p:nvPicPr>
        <p:blipFill>
          <a:blip r:embed="rId4"/>
          <a:stretch>
            <a:fillRect/>
          </a:stretch>
        </p:blipFill>
        <p:spPr>
          <a:xfrm>
            <a:off x="8035925" y="2700338"/>
            <a:ext cx="1203325" cy="1238250"/>
          </a:xfrm>
          <a:prstGeom prst="rect">
            <a:avLst/>
          </a:prstGeom>
          <a:noFill/>
          <a:ln w="9525">
            <a:noFill/>
          </a:ln>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图片 2" descr="bj2.jpg"/>
          <p:cNvPicPr>
            <a:picLocks noChangeAspect="1"/>
          </p:cNvPicPr>
          <p:nvPr/>
        </p:nvPicPr>
        <p:blipFill>
          <a:blip r:embed="rId1"/>
          <a:srcRect l="1645"/>
          <a:stretch>
            <a:fillRect/>
          </a:stretch>
        </p:blipFill>
        <p:spPr>
          <a:xfrm>
            <a:off x="-6350" y="-17462"/>
            <a:ext cx="9190038" cy="6865937"/>
          </a:xfrm>
          <a:prstGeom prst="rect">
            <a:avLst/>
          </a:prstGeom>
          <a:noFill/>
          <a:ln w="9525">
            <a:noFill/>
          </a:ln>
        </p:spPr>
      </p:pic>
      <p:pic>
        <p:nvPicPr>
          <p:cNvPr id="14339" name="矩形 5"/>
          <p:cNvPicPr/>
          <p:nvPr/>
        </p:nvPicPr>
        <p:blipFill>
          <a:blip r:embed="rId2"/>
          <a:stretch>
            <a:fillRect/>
          </a:stretch>
        </p:blipFill>
        <p:spPr>
          <a:xfrm>
            <a:off x="3381375" y="133350"/>
            <a:ext cx="5218113" cy="2500313"/>
          </a:xfrm>
          <a:prstGeom prst="rect">
            <a:avLst/>
          </a:prstGeom>
          <a:noFill/>
          <a:ln w="9525">
            <a:noFill/>
          </a:ln>
        </p:spPr>
      </p:pic>
      <p:pic>
        <p:nvPicPr>
          <p:cNvPr id="14340" name="图片 13" descr="001.png"/>
          <p:cNvPicPr>
            <a:picLocks noChangeAspect="1"/>
          </p:cNvPicPr>
          <p:nvPr/>
        </p:nvPicPr>
        <p:blipFill>
          <a:blip r:embed="rId3"/>
          <a:stretch>
            <a:fillRect/>
          </a:stretch>
        </p:blipFill>
        <p:spPr>
          <a:xfrm>
            <a:off x="2971800" y="371475"/>
            <a:ext cx="2041525" cy="2097088"/>
          </a:xfrm>
          <a:prstGeom prst="rect">
            <a:avLst/>
          </a:prstGeom>
          <a:noFill/>
          <a:ln w="9525">
            <a:noFill/>
          </a:ln>
        </p:spPr>
      </p:pic>
      <p:pic>
        <p:nvPicPr>
          <p:cNvPr id="14341" name="图片 7" descr="002.png"/>
          <p:cNvPicPr>
            <a:picLocks noChangeAspect="1"/>
          </p:cNvPicPr>
          <p:nvPr/>
        </p:nvPicPr>
        <p:blipFill>
          <a:blip r:embed="rId4"/>
          <a:stretch>
            <a:fillRect/>
          </a:stretch>
        </p:blipFill>
        <p:spPr>
          <a:xfrm>
            <a:off x="957263" y="285750"/>
            <a:ext cx="1873250" cy="2232025"/>
          </a:xfrm>
          <a:prstGeom prst="rect">
            <a:avLst/>
          </a:prstGeom>
          <a:noFill/>
          <a:ln w="9525">
            <a:noFill/>
          </a:ln>
        </p:spPr>
      </p:pic>
      <p:sp>
        <p:nvSpPr>
          <p:cNvPr id="14342" name="矩形 21"/>
          <p:cNvSpPr/>
          <p:nvPr/>
        </p:nvSpPr>
        <p:spPr>
          <a:xfrm>
            <a:off x="841375" y="3357563"/>
            <a:ext cx="7319963" cy="2989262"/>
          </a:xfrm>
          <a:prstGeom prst="rect">
            <a:avLst/>
          </a:prstGeom>
          <a:solidFill>
            <a:srgbClr val="BBE0FF"/>
          </a:solidFill>
          <a:ln w="9525">
            <a:noFill/>
          </a:ln>
        </p:spPr>
        <p:txBody>
          <a:bodyPr lIns="288000" rIns="144000" anchor="ctr"/>
          <a:lstStyle/>
          <a:p>
            <a:r>
              <a:rPr lang="en-US" altLang="zh-CN" sz="2000" dirty="0">
                <a:solidFill>
                  <a:srgbClr val="002F56"/>
                </a:solidFill>
                <a:latin typeface="Arial" panose="020B0604020202020204" pitchFamily="34" charset="0"/>
                <a:ea typeface="微软雅黑" panose="020B0503020204020204" pitchFamily="34" charset="-122"/>
              </a:rPr>
              <a:t>2016</a:t>
            </a:r>
            <a:r>
              <a:rPr lang="zh-CN" altLang="en-US" sz="2000" dirty="0">
                <a:solidFill>
                  <a:srgbClr val="002F56"/>
                </a:solidFill>
                <a:latin typeface="Arial" panose="020B0604020202020204" pitchFamily="34" charset="0"/>
                <a:ea typeface="微软雅黑" panose="020B0503020204020204" pitchFamily="34" charset="-122"/>
              </a:rPr>
              <a:t>年，中共中央办公厅、国务院办公厅印发</a:t>
            </a:r>
            <a:r>
              <a:rPr lang="en-US" altLang="zh-CN" sz="2000" dirty="0">
                <a:solidFill>
                  <a:srgbClr val="002F56"/>
                </a:solidFill>
                <a:latin typeface="Arial" panose="020B0604020202020204" pitchFamily="34" charset="0"/>
                <a:ea typeface="微软雅黑" panose="020B0503020204020204" pitchFamily="34" charset="-122"/>
              </a:rPr>
              <a:t>《</a:t>
            </a:r>
            <a:r>
              <a:rPr lang="zh-CN" altLang="en-US" sz="2000" dirty="0">
                <a:solidFill>
                  <a:srgbClr val="002F56"/>
                </a:solidFill>
                <a:latin typeface="Arial" panose="020B0604020202020204" pitchFamily="34" charset="0"/>
                <a:ea typeface="微软雅黑" panose="020B0503020204020204" pitchFamily="34" charset="-122"/>
              </a:rPr>
              <a:t>关于改革社会组织管理制度 促进社会组织健康有序发展的意见</a:t>
            </a:r>
            <a:r>
              <a:rPr lang="en-US" altLang="zh-CN" sz="2000" dirty="0">
                <a:solidFill>
                  <a:srgbClr val="002F56"/>
                </a:solidFill>
                <a:latin typeface="Arial" panose="020B0604020202020204" pitchFamily="34" charset="0"/>
                <a:ea typeface="微软雅黑" panose="020B0503020204020204" pitchFamily="34" charset="-122"/>
              </a:rPr>
              <a:t>》</a:t>
            </a:r>
            <a:r>
              <a:rPr lang="zh-CN" altLang="en-US" sz="2000" dirty="0">
                <a:solidFill>
                  <a:srgbClr val="002F56"/>
                </a:solidFill>
                <a:latin typeface="Arial" panose="020B0604020202020204" pitchFamily="34" charset="0"/>
                <a:ea typeface="微软雅黑" panose="020B0503020204020204" pitchFamily="34" charset="-122"/>
              </a:rPr>
              <a:t>（中办发</a:t>
            </a:r>
            <a:r>
              <a:rPr lang="en-US" altLang="zh-CN" sz="2000" dirty="0">
                <a:solidFill>
                  <a:srgbClr val="002F56"/>
                </a:solidFill>
                <a:latin typeface="Arial" panose="020B0604020202020204" pitchFamily="34" charset="0"/>
                <a:ea typeface="微软雅黑" panose="020B0503020204020204" pitchFamily="34" charset="-122"/>
              </a:rPr>
              <a:t>【2016】46</a:t>
            </a:r>
            <a:r>
              <a:rPr lang="zh-CN" altLang="en-US" sz="2000" dirty="0">
                <a:solidFill>
                  <a:srgbClr val="002F56"/>
                </a:solidFill>
                <a:latin typeface="Arial" panose="020B0604020202020204" pitchFamily="34" charset="0"/>
                <a:ea typeface="微软雅黑" panose="020B0503020204020204" pitchFamily="34" charset="-122"/>
              </a:rPr>
              <a:t>号）。</a:t>
            </a:r>
            <a:endParaRPr lang="en-US" altLang="zh-CN" sz="2000" dirty="0">
              <a:solidFill>
                <a:srgbClr val="002F56"/>
              </a:solidFill>
              <a:latin typeface="Arial" panose="020B0604020202020204" pitchFamily="34" charset="0"/>
              <a:ea typeface="微软雅黑" panose="020B0503020204020204" pitchFamily="34" charset="-122"/>
            </a:endParaRPr>
          </a:p>
          <a:p>
            <a:endParaRPr lang="en-US" altLang="zh-CN" sz="2000" dirty="0">
              <a:solidFill>
                <a:srgbClr val="002F56"/>
              </a:solidFill>
              <a:latin typeface="Arial" panose="020B0604020202020204" pitchFamily="34" charset="0"/>
              <a:ea typeface="微软雅黑" panose="020B0503020204020204" pitchFamily="34" charset="-122"/>
            </a:endParaRPr>
          </a:p>
          <a:p>
            <a:r>
              <a:rPr lang="zh-CN" altLang="en-US" sz="2000" dirty="0">
                <a:solidFill>
                  <a:srgbClr val="002F56"/>
                </a:solidFill>
                <a:latin typeface="Arial" panose="020B0604020202020204" pitchFamily="34" charset="0"/>
                <a:ea typeface="微软雅黑" panose="020B0503020204020204" pitchFamily="34" charset="-122"/>
              </a:rPr>
              <a:t> </a:t>
            </a:r>
            <a:r>
              <a:rPr lang="en-US" altLang="zh-CN" sz="2000" dirty="0">
                <a:solidFill>
                  <a:srgbClr val="002F56"/>
                </a:solidFill>
                <a:latin typeface="Arial" panose="020B0604020202020204" pitchFamily="34" charset="0"/>
                <a:ea typeface="微软雅黑" panose="020B0503020204020204" pitchFamily="34" charset="-122"/>
              </a:rPr>
              <a:t>46</a:t>
            </a:r>
            <a:r>
              <a:rPr lang="zh-CN" altLang="en-US" sz="2000" dirty="0">
                <a:solidFill>
                  <a:srgbClr val="002F56"/>
                </a:solidFill>
                <a:latin typeface="Arial" panose="020B0604020202020204" pitchFamily="34" charset="0"/>
                <a:ea typeface="微软雅黑" panose="020B0503020204020204" pitchFamily="34" charset="-122"/>
              </a:rPr>
              <a:t>号文件是我们党对社会组织改革发展规律性认识的最新成果，</a:t>
            </a:r>
            <a:r>
              <a:rPr lang="en-US" altLang="zh-CN" sz="2000" dirty="0">
                <a:solidFill>
                  <a:srgbClr val="002F56"/>
                </a:solidFill>
                <a:latin typeface="Arial" panose="020B0604020202020204" pitchFamily="34" charset="0"/>
                <a:ea typeface="微软雅黑" panose="020B0503020204020204" pitchFamily="34" charset="-122"/>
              </a:rPr>
              <a:t>《</a:t>
            </a:r>
            <a:r>
              <a:rPr lang="zh-CN" altLang="en-US" sz="2000" dirty="0">
                <a:solidFill>
                  <a:srgbClr val="002F56"/>
                </a:solidFill>
                <a:latin typeface="Arial" panose="020B0604020202020204" pitchFamily="34" charset="0"/>
                <a:ea typeface="微软雅黑" panose="020B0503020204020204" pitchFamily="34" charset="-122"/>
              </a:rPr>
              <a:t>意见</a:t>
            </a:r>
            <a:r>
              <a:rPr lang="en-US" altLang="zh-CN" sz="2000" dirty="0">
                <a:solidFill>
                  <a:srgbClr val="002F56"/>
                </a:solidFill>
                <a:latin typeface="Arial" panose="020B0604020202020204" pitchFamily="34" charset="0"/>
                <a:ea typeface="微软雅黑" panose="020B0503020204020204" pitchFamily="34" charset="-122"/>
              </a:rPr>
              <a:t>》</a:t>
            </a:r>
            <a:r>
              <a:rPr lang="zh-CN" altLang="en-US" sz="2000" dirty="0">
                <a:solidFill>
                  <a:srgbClr val="002F56"/>
                </a:solidFill>
                <a:latin typeface="Arial" panose="020B0604020202020204" pitchFamily="34" charset="0"/>
                <a:ea typeface="微软雅黑" panose="020B0503020204020204" pitchFamily="34" charset="-122"/>
              </a:rPr>
              <a:t>系统总结了社会组织改革发展正反两方面的经验，充分肯定了社会组织在我国经济社会发展中的重要地位和积极作用，科学阐述了推进社会组织改革发展的指导思想、基本原则和总体目标，明确提出了社会组织管理制度改革的主要任务，是指导当前和今后一个时期我国社会组织工作的纲领性文件。</a:t>
            </a:r>
            <a:endParaRPr lang="zh-CN" altLang="en-US" sz="2000" dirty="0">
              <a:solidFill>
                <a:srgbClr val="002F56"/>
              </a:solidFill>
              <a:latin typeface="Arial" panose="020B0604020202020204" pitchFamily="34" charset="0"/>
              <a:ea typeface="微软雅黑" panose="020B0503020204020204" pitchFamily="34" charset="-122"/>
            </a:endParaRPr>
          </a:p>
        </p:txBody>
      </p:sp>
      <p:grpSp>
        <p:nvGrpSpPr>
          <p:cNvPr id="14343" name="Group 7"/>
          <p:cNvGrpSpPr/>
          <p:nvPr/>
        </p:nvGrpSpPr>
        <p:grpSpPr>
          <a:xfrm>
            <a:off x="788988" y="2570163"/>
            <a:ext cx="7421562" cy="828675"/>
            <a:chOff x="0" y="0"/>
            <a:chExt cx="5065" cy="522"/>
          </a:xfrm>
        </p:grpSpPr>
        <p:pic>
          <p:nvPicPr>
            <p:cNvPr id="14344" name="矩形 22"/>
            <p:cNvPicPr/>
            <p:nvPr/>
          </p:nvPicPr>
          <p:blipFill>
            <a:blip r:embed="rId5"/>
            <a:stretch>
              <a:fillRect/>
            </a:stretch>
          </p:blipFill>
          <p:spPr>
            <a:xfrm>
              <a:off x="0" y="0"/>
              <a:ext cx="5065" cy="522"/>
            </a:xfrm>
            <a:prstGeom prst="rect">
              <a:avLst/>
            </a:prstGeom>
            <a:noFill/>
            <a:ln w="9525">
              <a:noFill/>
            </a:ln>
          </p:spPr>
        </p:pic>
        <p:sp>
          <p:nvSpPr>
            <p:cNvPr id="14345" name="Text Box 9"/>
            <p:cNvSpPr txBox="1"/>
            <p:nvPr/>
          </p:nvSpPr>
          <p:spPr>
            <a:xfrm>
              <a:off x="36" y="25"/>
              <a:ext cx="4995" cy="450"/>
            </a:xfrm>
            <a:prstGeom prst="rect">
              <a:avLst/>
            </a:prstGeom>
            <a:noFill/>
            <a:ln w="9525">
              <a:noFill/>
            </a:ln>
          </p:spPr>
          <p:txBody>
            <a:bodyPr anchor="ctr"/>
            <a:lstStyle/>
            <a:p>
              <a:pPr algn="ctr"/>
              <a:r>
                <a:rPr lang="zh-CN" altLang="en-US" sz="2400" b="1" dirty="0">
                  <a:solidFill>
                    <a:srgbClr val="FFFFFF"/>
                  </a:solidFill>
                  <a:latin typeface="Arial" panose="020B0604020202020204" pitchFamily="34" charset="0"/>
                  <a:ea typeface="微软雅黑" panose="020B0503020204020204" pitchFamily="34" charset="-122"/>
                </a:rPr>
                <a:t>中办国办印发社会组织改革综合性文件</a:t>
              </a:r>
              <a:endParaRPr lang="zh-CN" altLang="en-US" sz="2400" dirty="0">
                <a:solidFill>
                  <a:srgbClr val="FFFFFF"/>
                </a:solidFill>
                <a:latin typeface="Arial" panose="020B0604020202020204" pitchFamily="34" charset="0"/>
                <a:ea typeface="微软雅黑" panose="020B0503020204020204" pitchFamily="34" charset="-122"/>
              </a:endParaRPr>
            </a:p>
          </p:txBody>
        </p:sp>
      </p:gr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图片 5" descr="bj2.jpg"/>
          <p:cNvPicPr>
            <a:picLocks noChangeAspect="1"/>
          </p:cNvPicPr>
          <p:nvPr/>
        </p:nvPicPr>
        <p:blipFill>
          <a:blip r:embed="rId1"/>
          <a:srcRect l="1645"/>
          <a:stretch>
            <a:fillRect/>
          </a:stretch>
        </p:blipFill>
        <p:spPr>
          <a:xfrm>
            <a:off x="0" y="9525"/>
            <a:ext cx="9197975" cy="6875463"/>
          </a:xfrm>
          <a:prstGeom prst="rect">
            <a:avLst/>
          </a:prstGeom>
          <a:noFill/>
          <a:ln w="9525">
            <a:noFill/>
          </a:ln>
        </p:spPr>
      </p:pic>
      <p:grpSp>
        <p:nvGrpSpPr>
          <p:cNvPr id="15363" name="Group 3"/>
          <p:cNvGrpSpPr/>
          <p:nvPr/>
        </p:nvGrpSpPr>
        <p:grpSpPr>
          <a:xfrm>
            <a:off x="161925" y="317500"/>
            <a:ext cx="238125" cy="682625"/>
            <a:chOff x="0" y="0"/>
            <a:chExt cx="162" cy="430"/>
          </a:xfrm>
        </p:grpSpPr>
        <p:pic>
          <p:nvPicPr>
            <p:cNvPr id="15385" name="矩形 6"/>
            <p:cNvPicPr/>
            <p:nvPr/>
          </p:nvPicPr>
          <p:blipFill>
            <a:blip r:embed="rId2"/>
            <a:stretch>
              <a:fillRect/>
            </a:stretch>
          </p:blipFill>
          <p:spPr>
            <a:xfrm>
              <a:off x="0" y="0"/>
              <a:ext cx="162" cy="430"/>
            </a:xfrm>
            <a:prstGeom prst="rect">
              <a:avLst/>
            </a:prstGeom>
            <a:noFill/>
            <a:ln w="9525">
              <a:noFill/>
            </a:ln>
          </p:spPr>
        </p:pic>
        <p:sp>
          <p:nvSpPr>
            <p:cNvPr id="15386" name="Text Box 5"/>
            <p:cNvSpPr txBox="1"/>
            <p:nvPr/>
          </p:nvSpPr>
          <p:spPr>
            <a:xfrm>
              <a:off x="39" y="22"/>
              <a:ext cx="86" cy="360"/>
            </a:xfrm>
            <a:prstGeom prst="rect">
              <a:avLst/>
            </a:prstGeom>
            <a:noFill/>
            <a:ln w="9525">
              <a:noFill/>
            </a:ln>
          </p:spPr>
          <p:txBody>
            <a:bodyPr anchor="ctr"/>
            <a:lstStyle/>
            <a:p>
              <a:pPr algn="ctr"/>
              <a:endParaRPr lang="zh-CN" altLang="en-US" dirty="0">
                <a:solidFill>
                  <a:srgbClr val="FFFFFF"/>
                </a:solidFill>
                <a:latin typeface="Arial" panose="020B0604020202020204" pitchFamily="34" charset="0"/>
                <a:ea typeface="微软雅黑" panose="020B0503020204020204" pitchFamily="34" charset="-122"/>
              </a:endParaRPr>
            </a:p>
          </p:txBody>
        </p:sp>
      </p:grpSp>
      <p:sp>
        <p:nvSpPr>
          <p:cNvPr id="15364" name="文本框 1"/>
          <p:cNvSpPr txBox="1"/>
          <p:nvPr/>
        </p:nvSpPr>
        <p:spPr>
          <a:xfrm>
            <a:off x="284163" y="385763"/>
            <a:ext cx="5295900" cy="523875"/>
          </a:xfrm>
          <a:prstGeom prst="rect">
            <a:avLst/>
          </a:prstGeom>
          <a:noFill/>
          <a:ln w="9525">
            <a:noFill/>
          </a:ln>
        </p:spPr>
        <p:txBody>
          <a:bodyPr>
            <a:spAutoFit/>
          </a:bodyPr>
          <a:lstStyle/>
          <a:p>
            <a:pPr algn="dist"/>
            <a:r>
              <a:rPr lang="zh-CN" altLang="en-US" sz="2800" b="1" dirty="0">
                <a:solidFill>
                  <a:srgbClr val="FF0000"/>
                </a:solidFill>
                <a:latin typeface="微软雅黑" panose="020B0503020204020204" pitchFamily="34" charset="-122"/>
                <a:ea typeface="微软雅黑" panose="020B0503020204020204" pitchFamily="34" charset="-122"/>
              </a:rPr>
              <a:t>中央关于社会组织改革的新精神</a:t>
            </a:r>
            <a:endParaRPr lang="zh-CN" altLang="en-US" sz="2800" b="1" dirty="0">
              <a:solidFill>
                <a:srgbClr val="FF0000"/>
              </a:solidFill>
              <a:latin typeface="微软雅黑" panose="020B0503020204020204" pitchFamily="34" charset="-122"/>
              <a:ea typeface="微软雅黑" panose="020B0503020204020204" pitchFamily="34" charset="-122"/>
            </a:endParaRPr>
          </a:p>
        </p:txBody>
      </p:sp>
      <p:sp>
        <p:nvSpPr>
          <p:cNvPr id="15365" name="Rectangle 2"/>
          <p:cNvSpPr/>
          <p:nvPr/>
        </p:nvSpPr>
        <p:spPr>
          <a:xfrm>
            <a:off x="5934075" y="2357438"/>
            <a:ext cx="2060575" cy="2951162"/>
          </a:xfrm>
          <a:prstGeom prst="rect">
            <a:avLst/>
          </a:prstGeom>
          <a:solidFill>
            <a:schemeClr val="accent1">
              <a:alpha val="65881"/>
            </a:schemeClr>
          </a:solidFill>
          <a:ln w="9525" cap="flat" cmpd="sng">
            <a:solidFill>
              <a:srgbClr val="666699"/>
            </a:solidFill>
            <a:prstDash val="solid"/>
            <a:miter/>
            <a:headEnd type="none" w="med" len="med"/>
            <a:tailEnd type="none" w="med" len="med"/>
          </a:ln>
        </p:spPr>
        <p:txBody>
          <a:bodyPr wrap="none" anchor="ctr"/>
          <a:lstStyle/>
          <a:p>
            <a:pPr algn="ctr"/>
            <a:r>
              <a:rPr lang="zh-CN" altLang="en-US" sz="2400" dirty="0">
                <a:latin typeface="微软雅黑" panose="020B0503020204020204" pitchFamily="34" charset="-122"/>
                <a:ea typeface="微软雅黑" panose="020B0503020204020204" pitchFamily="34" charset="-122"/>
              </a:rPr>
              <a:t>加强党的领导</a:t>
            </a:r>
            <a:endParaRPr lang="en-US" altLang="zh-CN" sz="2400" dirty="0">
              <a:latin typeface="微软雅黑" panose="020B0503020204020204" pitchFamily="34" charset="-122"/>
              <a:ea typeface="微软雅黑" panose="020B0503020204020204" pitchFamily="34" charset="-122"/>
            </a:endParaRPr>
          </a:p>
          <a:p>
            <a:pPr algn="ctr"/>
            <a:endParaRPr lang="en-US" altLang="zh-CN" sz="2400" dirty="0">
              <a:latin typeface="微软雅黑" panose="020B0503020204020204" pitchFamily="34" charset="-122"/>
              <a:ea typeface="微软雅黑" panose="020B0503020204020204" pitchFamily="34" charset="-122"/>
            </a:endParaRPr>
          </a:p>
          <a:p>
            <a:pPr algn="ctr"/>
            <a:endParaRPr lang="en-US" altLang="zh-CN" sz="2400" dirty="0">
              <a:latin typeface="微软雅黑" panose="020B0503020204020204" pitchFamily="34" charset="-122"/>
              <a:ea typeface="微软雅黑" panose="020B0503020204020204" pitchFamily="34" charset="-122"/>
            </a:endParaRPr>
          </a:p>
          <a:p>
            <a:pPr algn="ctr"/>
            <a:r>
              <a:rPr lang="zh-CN" altLang="en-US" sz="2400" dirty="0">
                <a:latin typeface="微软雅黑" panose="020B0503020204020204" pitchFamily="34" charset="-122"/>
                <a:ea typeface="微软雅黑" panose="020B0503020204020204" pitchFamily="34" charset="-122"/>
              </a:rPr>
              <a:t>抓好组织实施</a:t>
            </a:r>
            <a:endParaRPr lang="zh-CN" altLang="en-US" sz="2400" dirty="0">
              <a:latin typeface="微软雅黑" panose="020B0503020204020204" pitchFamily="34" charset="-122"/>
              <a:ea typeface="微软雅黑" panose="020B0503020204020204" pitchFamily="34" charset="-122"/>
            </a:endParaRPr>
          </a:p>
        </p:txBody>
      </p:sp>
      <p:sp>
        <p:nvSpPr>
          <p:cNvPr id="15366" name="Rectangle 3"/>
          <p:cNvSpPr/>
          <p:nvPr/>
        </p:nvSpPr>
        <p:spPr>
          <a:xfrm>
            <a:off x="3224213" y="2349500"/>
            <a:ext cx="2060575" cy="2951163"/>
          </a:xfrm>
          <a:prstGeom prst="rect">
            <a:avLst/>
          </a:prstGeom>
          <a:solidFill>
            <a:schemeClr val="accent1">
              <a:alpha val="65881"/>
            </a:schemeClr>
          </a:solidFill>
          <a:ln w="9525" cap="flat" cmpd="sng">
            <a:solidFill>
              <a:srgbClr val="666699"/>
            </a:solidFill>
            <a:prstDash val="solid"/>
            <a:miter/>
            <a:headEnd type="none" w="med" len="med"/>
            <a:tailEnd type="none" w="med" len="med"/>
          </a:ln>
        </p:spPr>
        <p:txBody>
          <a:bodyPr wrap="none" anchor="ctr"/>
          <a:lstStyle/>
          <a:p>
            <a:pPr algn="ctr"/>
            <a:r>
              <a:rPr lang="en-US" altLang="en-US" sz="2400" dirty="0">
                <a:latin typeface="微软雅黑" panose="020B0503020204020204" pitchFamily="34" charset="-122"/>
                <a:ea typeface="微软雅黑" panose="020B0503020204020204" pitchFamily="34" charset="-122"/>
              </a:rPr>
              <a:t>社区社会组织</a:t>
            </a:r>
            <a:endParaRPr lang="en-US" altLang="en-US" sz="2400" dirty="0">
              <a:latin typeface="微软雅黑" panose="020B0503020204020204" pitchFamily="34" charset="-122"/>
              <a:ea typeface="微软雅黑" panose="020B0503020204020204" pitchFamily="34" charset="-122"/>
            </a:endParaRPr>
          </a:p>
          <a:p>
            <a:pPr algn="ctr"/>
            <a:r>
              <a:rPr lang="en-US" altLang="en-US" sz="2400" dirty="0">
                <a:latin typeface="微软雅黑" panose="020B0503020204020204" pitchFamily="34" charset="-122"/>
                <a:ea typeface="微软雅黑" panose="020B0503020204020204" pitchFamily="34" charset="-122"/>
              </a:rPr>
              <a:t>完善扶持政策</a:t>
            </a:r>
            <a:endParaRPr lang="en-US" altLang="en-US" sz="2400" dirty="0">
              <a:latin typeface="微软雅黑" panose="020B0503020204020204" pitchFamily="34" charset="-122"/>
              <a:ea typeface="微软雅黑" panose="020B0503020204020204" pitchFamily="34" charset="-122"/>
            </a:endParaRPr>
          </a:p>
          <a:p>
            <a:pPr algn="ctr"/>
            <a:r>
              <a:rPr lang="en-US" altLang="en-US" sz="2400" dirty="0">
                <a:latin typeface="微软雅黑" panose="020B0503020204020204" pitchFamily="34" charset="-122"/>
                <a:ea typeface="微软雅黑" panose="020B0503020204020204" pitchFamily="34" charset="-122"/>
              </a:rPr>
              <a:t>依法登记审查</a:t>
            </a:r>
            <a:endParaRPr lang="en-US" altLang="en-US" sz="2400" dirty="0">
              <a:latin typeface="微软雅黑" panose="020B0503020204020204" pitchFamily="34" charset="-122"/>
              <a:ea typeface="微软雅黑" panose="020B0503020204020204" pitchFamily="34" charset="-122"/>
            </a:endParaRPr>
          </a:p>
          <a:p>
            <a:pPr algn="ctr"/>
            <a:r>
              <a:rPr lang="en-US" altLang="en-US" sz="2400" dirty="0">
                <a:latin typeface="微软雅黑" panose="020B0503020204020204" pitchFamily="34" charset="-122"/>
                <a:ea typeface="微软雅黑" panose="020B0503020204020204" pitchFamily="34" charset="-122"/>
              </a:rPr>
              <a:t>严格管理监督</a:t>
            </a:r>
            <a:endParaRPr lang="en-US" altLang="en-US" sz="2400" dirty="0">
              <a:latin typeface="微软雅黑" panose="020B0503020204020204" pitchFamily="34" charset="-122"/>
              <a:ea typeface="微软雅黑" panose="020B0503020204020204" pitchFamily="34" charset="-122"/>
            </a:endParaRPr>
          </a:p>
          <a:p>
            <a:pPr algn="ctr"/>
            <a:r>
              <a:rPr lang="en-US" altLang="en-US" sz="2400" dirty="0">
                <a:latin typeface="微软雅黑" panose="020B0503020204020204" pitchFamily="34" charset="-122"/>
                <a:ea typeface="微软雅黑" panose="020B0503020204020204" pitchFamily="34" charset="-122"/>
              </a:rPr>
              <a:t>规范涉外活动</a:t>
            </a:r>
            <a:endParaRPr lang="en-US" altLang="en-US" sz="2400" dirty="0">
              <a:latin typeface="微软雅黑" panose="020B0503020204020204" pitchFamily="34" charset="-122"/>
              <a:ea typeface="微软雅黑" panose="020B0503020204020204" pitchFamily="34" charset="-122"/>
            </a:endParaRPr>
          </a:p>
          <a:p>
            <a:pPr algn="ctr"/>
            <a:r>
              <a:rPr lang="en-US" altLang="en-US" sz="2400" dirty="0">
                <a:latin typeface="微软雅黑" panose="020B0503020204020204" pitchFamily="34" charset="-122"/>
                <a:ea typeface="微软雅黑" panose="020B0503020204020204" pitchFamily="34" charset="-122"/>
              </a:rPr>
              <a:t>加强自身建设</a:t>
            </a:r>
            <a:endParaRPr lang="zh-CN" altLang="en-US" sz="2400" dirty="0">
              <a:latin typeface="华文中宋" panose="02010600040101010101" pitchFamily="2" charset="-122"/>
              <a:ea typeface="华文中宋" panose="02010600040101010101" pitchFamily="2" charset="-122"/>
            </a:endParaRPr>
          </a:p>
        </p:txBody>
      </p:sp>
      <p:sp>
        <p:nvSpPr>
          <p:cNvPr id="15367" name="Rectangle 4"/>
          <p:cNvSpPr/>
          <p:nvPr/>
        </p:nvSpPr>
        <p:spPr>
          <a:xfrm>
            <a:off x="431800" y="2349500"/>
            <a:ext cx="2060575" cy="2951163"/>
          </a:xfrm>
          <a:prstGeom prst="rect">
            <a:avLst/>
          </a:prstGeom>
          <a:solidFill>
            <a:schemeClr val="accent1"/>
          </a:solidFill>
          <a:ln w="9525" cap="flat" cmpd="sng">
            <a:solidFill>
              <a:srgbClr val="666699"/>
            </a:solidFill>
            <a:prstDash val="solid"/>
            <a:miter/>
            <a:headEnd type="none" w="med" len="med"/>
            <a:tailEnd type="none" w="med" len="med"/>
          </a:ln>
        </p:spPr>
        <p:txBody>
          <a:bodyPr wrap="none" anchor="ctr"/>
          <a:lstStyle/>
          <a:p>
            <a:pPr algn="ctr"/>
            <a:r>
              <a:rPr lang="zh-CN" altLang="en-US" sz="2400" dirty="0">
                <a:latin typeface="微软雅黑" panose="020B0503020204020204" pitchFamily="34" charset="-122"/>
                <a:ea typeface="微软雅黑" panose="020B0503020204020204" pitchFamily="34" charset="-122"/>
              </a:rPr>
              <a:t>重要性紧迫性</a:t>
            </a:r>
            <a:endParaRPr lang="en-US" altLang="zh-CN" sz="2400" dirty="0">
              <a:latin typeface="微软雅黑" panose="020B0503020204020204" pitchFamily="34" charset="-122"/>
              <a:ea typeface="微软雅黑" panose="020B0503020204020204" pitchFamily="34" charset="-122"/>
            </a:endParaRPr>
          </a:p>
          <a:p>
            <a:pPr algn="ctr"/>
            <a:endParaRPr lang="en-US" altLang="zh-CN" sz="2400" dirty="0">
              <a:latin typeface="微软雅黑" panose="020B0503020204020204" pitchFamily="34" charset="-122"/>
              <a:ea typeface="微软雅黑" panose="020B0503020204020204" pitchFamily="34" charset="-122"/>
            </a:endParaRPr>
          </a:p>
          <a:p>
            <a:pPr algn="ctr"/>
            <a:r>
              <a:rPr lang="zh-CN" altLang="en-US" sz="2400" dirty="0">
                <a:latin typeface="微软雅黑" panose="020B0503020204020204" pitchFamily="34" charset="-122"/>
                <a:ea typeface="微软雅黑" panose="020B0503020204020204" pitchFamily="34" charset="-122"/>
              </a:rPr>
              <a:t>指导思想</a:t>
            </a:r>
            <a:endParaRPr lang="en-US" altLang="zh-CN" sz="2400" dirty="0">
              <a:latin typeface="微软雅黑" panose="020B0503020204020204" pitchFamily="34" charset="-122"/>
              <a:ea typeface="微软雅黑" panose="020B0503020204020204" pitchFamily="34" charset="-122"/>
            </a:endParaRPr>
          </a:p>
          <a:p>
            <a:pPr algn="ctr"/>
            <a:r>
              <a:rPr lang="zh-CN" altLang="en-US" sz="2400" dirty="0">
                <a:latin typeface="微软雅黑" panose="020B0503020204020204" pitchFamily="34" charset="-122"/>
                <a:ea typeface="微软雅黑" panose="020B0503020204020204" pitchFamily="34" charset="-122"/>
              </a:rPr>
              <a:t>基本原则</a:t>
            </a:r>
            <a:endParaRPr lang="en-US" altLang="zh-CN" sz="2400" dirty="0">
              <a:latin typeface="微软雅黑" panose="020B0503020204020204" pitchFamily="34" charset="-122"/>
              <a:ea typeface="微软雅黑" panose="020B0503020204020204" pitchFamily="34" charset="-122"/>
            </a:endParaRPr>
          </a:p>
          <a:p>
            <a:pPr algn="ctr"/>
            <a:r>
              <a:rPr lang="zh-CN" altLang="en-US" sz="2400" dirty="0">
                <a:latin typeface="微软雅黑" panose="020B0503020204020204" pitchFamily="34" charset="-122"/>
                <a:ea typeface="微软雅黑" panose="020B0503020204020204" pitchFamily="34" charset="-122"/>
              </a:rPr>
              <a:t>总体目标</a:t>
            </a:r>
            <a:endParaRPr lang="en-US" altLang="zh-CN" sz="2400" dirty="0">
              <a:latin typeface="微软雅黑" panose="020B0503020204020204" pitchFamily="34" charset="-122"/>
              <a:ea typeface="微软雅黑" panose="020B0503020204020204" pitchFamily="34" charset="-122"/>
            </a:endParaRPr>
          </a:p>
        </p:txBody>
      </p:sp>
      <p:sp>
        <p:nvSpPr>
          <p:cNvPr id="15368" name="AutoShape 6"/>
          <p:cNvSpPr/>
          <p:nvPr/>
        </p:nvSpPr>
        <p:spPr>
          <a:xfrm>
            <a:off x="2638425" y="3606800"/>
            <a:ext cx="531813" cy="288925"/>
          </a:xfrm>
          <a:prstGeom prst="rightArrow">
            <a:avLst>
              <a:gd name="adj1" fmla="val 50000"/>
              <a:gd name="adj2" fmla="val 49851"/>
            </a:avLst>
          </a:prstGeom>
          <a:solidFill>
            <a:schemeClr val="folHlink">
              <a:alpha val="79999"/>
            </a:schemeClr>
          </a:solidFill>
          <a:ln w="9525" cap="flat" cmpd="sng">
            <a:solidFill>
              <a:schemeClr val="folHlink"/>
            </a:solidFill>
            <a:prstDash val="solid"/>
            <a:miter/>
            <a:headEnd type="none" w="med" len="med"/>
            <a:tailEnd type="none" w="med" len="med"/>
          </a:ln>
        </p:spPr>
        <p:txBody>
          <a:bodyPr wrap="none" anchor="ctr"/>
          <a:lstStyle/>
          <a:p>
            <a:endParaRPr lang="zh-CN" altLang="en-US" dirty="0">
              <a:latin typeface="Arial" panose="020B0604020202020204" pitchFamily="34" charset="0"/>
            </a:endParaRPr>
          </a:p>
        </p:txBody>
      </p:sp>
      <p:sp>
        <p:nvSpPr>
          <p:cNvPr id="15369" name="AutoShape 7"/>
          <p:cNvSpPr/>
          <p:nvPr/>
        </p:nvSpPr>
        <p:spPr>
          <a:xfrm>
            <a:off x="5402263" y="3606800"/>
            <a:ext cx="531812" cy="288925"/>
          </a:xfrm>
          <a:prstGeom prst="rightArrow">
            <a:avLst>
              <a:gd name="adj1" fmla="val 50000"/>
              <a:gd name="adj2" fmla="val 49851"/>
            </a:avLst>
          </a:prstGeom>
          <a:solidFill>
            <a:schemeClr val="folHlink">
              <a:alpha val="79999"/>
            </a:schemeClr>
          </a:solidFill>
          <a:ln w="9525" cap="flat" cmpd="sng">
            <a:solidFill>
              <a:schemeClr val="folHlink"/>
            </a:solidFill>
            <a:prstDash val="solid"/>
            <a:miter/>
            <a:headEnd type="none" w="med" len="med"/>
            <a:tailEnd type="none" w="med" len="med"/>
          </a:ln>
        </p:spPr>
        <p:txBody>
          <a:bodyPr wrap="none" anchor="ctr"/>
          <a:lstStyle/>
          <a:p>
            <a:endParaRPr lang="zh-CN" altLang="en-US" dirty="0">
              <a:latin typeface="Arial" panose="020B0604020202020204" pitchFamily="34" charset="0"/>
            </a:endParaRPr>
          </a:p>
        </p:txBody>
      </p:sp>
      <p:grpSp>
        <p:nvGrpSpPr>
          <p:cNvPr id="15370" name="Group 12"/>
          <p:cNvGrpSpPr/>
          <p:nvPr/>
        </p:nvGrpSpPr>
        <p:grpSpPr>
          <a:xfrm>
            <a:off x="365125" y="1771650"/>
            <a:ext cx="2259013" cy="720725"/>
            <a:chOff x="0" y="0"/>
            <a:chExt cx="1542" cy="454"/>
          </a:xfrm>
        </p:grpSpPr>
        <p:grpSp>
          <p:nvGrpSpPr>
            <p:cNvPr id="15381" name="Group 13"/>
            <p:cNvGrpSpPr/>
            <p:nvPr/>
          </p:nvGrpSpPr>
          <p:grpSpPr>
            <a:xfrm>
              <a:off x="0" y="0"/>
              <a:ext cx="1542" cy="454"/>
              <a:chOff x="0" y="0"/>
              <a:chExt cx="1996" cy="771"/>
            </a:xfrm>
          </p:grpSpPr>
          <p:pic>
            <p:nvPicPr>
              <p:cNvPr id="15383" name="Picture 10" descr="矩形-2"/>
              <p:cNvPicPr>
                <a:picLocks noChangeAspect="1"/>
              </p:cNvPicPr>
              <p:nvPr/>
            </p:nvPicPr>
            <p:blipFill>
              <a:blip r:embed="rId3"/>
              <a:stretch>
                <a:fillRect/>
              </a:stretch>
            </p:blipFill>
            <p:spPr>
              <a:xfrm>
                <a:off x="0" y="0"/>
                <a:ext cx="1996" cy="771"/>
              </a:xfrm>
              <a:prstGeom prst="rect">
                <a:avLst/>
              </a:prstGeom>
              <a:noFill/>
              <a:ln w="9525">
                <a:noFill/>
              </a:ln>
            </p:spPr>
          </p:pic>
          <p:sp>
            <p:nvSpPr>
              <p:cNvPr id="56335" name="Text Box 11"/>
              <p:cNvSpPr txBox="1">
                <a:spLocks noChangeArrowheads="1"/>
              </p:cNvSpPr>
              <p:nvPr/>
            </p:nvSpPr>
            <p:spPr bwMode="auto">
              <a:xfrm>
                <a:off x="91" y="136"/>
                <a:ext cx="1588" cy="392"/>
              </a:xfrm>
              <a:prstGeom prst="rect">
                <a:avLst/>
              </a:prstGeom>
              <a:noFill/>
              <a:ln w="9525">
                <a:noFill/>
                <a:miter lim="800000"/>
              </a:ln>
            </p:spPr>
            <p:txBody>
              <a:bodyPr>
                <a:spAutoFit/>
              </a:bodyPr>
              <a:lstStyle/>
              <a:p>
                <a:pPr marR="0" algn="ctr" defTabSz="914400">
                  <a:spcBef>
                    <a:spcPct val="50000"/>
                  </a:spcBef>
                  <a:buClrTx/>
                  <a:buSzTx/>
                  <a:buFont typeface="Arial" panose="020B0604020202020204" pitchFamily="34" charset="0"/>
                  <a:buNone/>
                  <a:defRPr/>
                </a:pPr>
                <a:r>
                  <a:rPr kumimoji="0" lang="zh-CN" altLang="en-US" b="1" kern="1200" cap="none" spc="0" normalizeH="0" baseline="0" noProof="0">
                    <a:solidFill>
                      <a:srgbClr val="FFFFFF"/>
                    </a:solidFill>
                    <a:effectLst>
                      <a:outerShdw blurRad="38100" dist="38100" dir="2700000" algn="tl">
                        <a:srgbClr val="C0C0C0"/>
                      </a:outerShdw>
                    </a:effectLst>
                    <a:latin typeface="华文中宋" panose="02010600040101010101" pitchFamily="2" charset="-122"/>
                    <a:ea typeface="华文中宋" panose="02010600040101010101" pitchFamily="2" charset="-122"/>
                    <a:cs typeface="+mn-cs"/>
                  </a:rPr>
                  <a:t>总论</a:t>
                </a:r>
                <a:endParaRPr kumimoji="0" lang="en-US" b="1" kern="1200" cap="none" spc="0" normalizeH="0" baseline="0" noProof="0">
                  <a:solidFill>
                    <a:srgbClr val="FFFFFF"/>
                  </a:solidFill>
                  <a:effectLst>
                    <a:outerShdw blurRad="38100" dist="38100" dir="2700000" algn="tl">
                      <a:srgbClr val="C0C0C0"/>
                    </a:outerShdw>
                  </a:effectLst>
                  <a:latin typeface="华文中宋" panose="02010600040101010101" pitchFamily="2" charset="-122"/>
                  <a:ea typeface="华文中宋" panose="02010600040101010101" pitchFamily="2" charset="-122"/>
                  <a:cs typeface="+mn-cs"/>
                </a:endParaRPr>
              </a:p>
            </p:txBody>
          </p:sp>
        </p:grpSp>
        <p:sp>
          <p:nvSpPr>
            <p:cNvPr id="15382" name="AutoShape 12"/>
            <p:cNvSpPr/>
            <p:nvPr/>
          </p:nvSpPr>
          <p:spPr>
            <a:xfrm>
              <a:off x="91" y="137"/>
              <a:ext cx="91" cy="136"/>
            </a:xfrm>
            <a:prstGeom prst="flowChartMerge">
              <a:avLst/>
            </a:prstGeom>
            <a:solidFill>
              <a:srgbClr val="003300">
                <a:alpha val="79999"/>
              </a:srgbClr>
            </a:solidFill>
            <a:ln w="9525">
              <a:noFill/>
            </a:ln>
          </p:spPr>
          <p:txBody>
            <a:bodyPr wrap="none" anchor="ctr"/>
            <a:lstStyle/>
            <a:p>
              <a:endParaRPr lang="zh-CN" altLang="en-US" dirty="0">
                <a:latin typeface="Arial" panose="020B0604020202020204" pitchFamily="34" charset="0"/>
              </a:endParaRPr>
            </a:p>
          </p:txBody>
        </p:sp>
      </p:grpSp>
      <p:grpSp>
        <p:nvGrpSpPr>
          <p:cNvPr id="15371" name="Group 17"/>
          <p:cNvGrpSpPr/>
          <p:nvPr/>
        </p:nvGrpSpPr>
        <p:grpSpPr>
          <a:xfrm>
            <a:off x="3155950" y="1771650"/>
            <a:ext cx="2260600" cy="720725"/>
            <a:chOff x="0" y="0"/>
            <a:chExt cx="1542" cy="454"/>
          </a:xfrm>
        </p:grpSpPr>
        <p:grpSp>
          <p:nvGrpSpPr>
            <p:cNvPr id="15377" name="Group 18"/>
            <p:cNvGrpSpPr/>
            <p:nvPr/>
          </p:nvGrpSpPr>
          <p:grpSpPr>
            <a:xfrm>
              <a:off x="0" y="0"/>
              <a:ext cx="1542" cy="454"/>
              <a:chOff x="0" y="0"/>
              <a:chExt cx="1996" cy="771"/>
            </a:xfrm>
          </p:grpSpPr>
          <p:pic>
            <p:nvPicPr>
              <p:cNvPr id="15379" name="Picture 15" descr="矩形-2"/>
              <p:cNvPicPr>
                <a:picLocks noChangeAspect="1"/>
              </p:cNvPicPr>
              <p:nvPr/>
            </p:nvPicPr>
            <p:blipFill>
              <a:blip r:embed="rId3"/>
              <a:stretch>
                <a:fillRect/>
              </a:stretch>
            </p:blipFill>
            <p:spPr>
              <a:xfrm>
                <a:off x="0" y="0"/>
                <a:ext cx="1996" cy="771"/>
              </a:xfrm>
              <a:prstGeom prst="rect">
                <a:avLst/>
              </a:prstGeom>
              <a:noFill/>
              <a:ln w="9525">
                <a:noFill/>
              </a:ln>
            </p:spPr>
          </p:pic>
          <p:sp>
            <p:nvSpPr>
              <p:cNvPr id="56340" name="Text Box 16"/>
              <p:cNvSpPr txBox="1">
                <a:spLocks noChangeArrowheads="1"/>
              </p:cNvSpPr>
              <p:nvPr/>
            </p:nvSpPr>
            <p:spPr bwMode="auto">
              <a:xfrm>
                <a:off x="91" y="136"/>
                <a:ext cx="1588" cy="392"/>
              </a:xfrm>
              <a:prstGeom prst="rect">
                <a:avLst/>
              </a:prstGeom>
              <a:noFill/>
              <a:ln w="9525">
                <a:noFill/>
                <a:miter lim="800000"/>
              </a:ln>
            </p:spPr>
            <p:txBody>
              <a:bodyPr>
                <a:spAutoFit/>
              </a:bodyPr>
              <a:lstStyle/>
              <a:p>
                <a:pPr marR="0" algn="ctr" defTabSz="914400">
                  <a:spcBef>
                    <a:spcPct val="50000"/>
                  </a:spcBef>
                  <a:buClrTx/>
                  <a:buSzTx/>
                  <a:buFont typeface="Arial" panose="020B0604020202020204" pitchFamily="34" charset="0"/>
                  <a:buNone/>
                  <a:defRPr/>
                </a:pPr>
                <a:r>
                  <a:rPr kumimoji="0" lang="zh-CN" altLang="en-US" b="1" kern="1200" cap="none" spc="0" normalizeH="0" baseline="0" noProof="0">
                    <a:solidFill>
                      <a:srgbClr val="FFFFFF"/>
                    </a:solidFill>
                    <a:effectLst>
                      <a:outerShdw blurRad="38100" dist="38100" dir="2700000" algn="tl">
                        <a:srgbClr val="C0C0C0"/>
                      </a:outerShdw>
                    </a:effectLst>
                    <a:latin typeface="华文中宋" panose="02010600040101010101" pitchFamily="2" charset="-122"/>
                    <a:ea typeface="华文中宋" panose="02010600040101010101" pitchFamily="2" charset="-122"/>
                    <a:cs typeface="+mn-cs"/>
                  </a:rPr>
                  <a:t>主要任务</a:t>
                </a:r>
                <a:endParaRPr kumimoji="0" lang="en-US" b="1" kern="1200" cap="none" spc="0" normalizeH="0" baseline="0" noProof="0">
                  <a:solidFill>
                    <a:srgbClr val="FFFFFF"/>
                  </a:solidFill>
                  <a:effectLst>
                    <a:outerShdw blurRad="38100" dist="38100" dir="2700000" algn="tl">
                      <a:srgbClr val="C0C0C0"/>
                    </a:outerShdw>
                  </a:effectLst>
                  <a:latin typeface="华文中宋" panose="02010600040101010101" pitchFamily="2" charset="-122"/>
                  <a:ea typeface="华文中宋" panose="02010600040101010101" pitchFamily="2" charset="-122"/>
                  <a:cs typeface="+mn-cs"/>
                </a:endParaRPr>
              </a:p>
            </p:txBody>
          </p:sp>
        </p:grpSp>
        <p:sp>
          <p:nvSpPr>
            <p:cNvPr id="15378" name="AutoShape 17"/>
            <p:cNvSpPr/>
            <p:nvPr/>
          </p:nvSpPr>
          <p:spPr>
            <a:xfrm>
              <a:off x="91" y="137"/>
              <a:ext cx="91" cy="136"/>
            </a:xfrm>
            <a:prstGeom prst="flowChartMerge">
              <a:avLst/>
            </a:prstGeom>
            <a:solidFill>
              <a:srgbClr val="003300">
                <a:alpha val="79999"/>
              </a:srgbClr>
            </a:solidFill>
            <a:ln w="9525">
              <a:noFill/>
            </a:ln>
          </p:spPr>
          <p:txBody>
            <a:bodyPr wrap="none" anchor="ctr"/>
            <a:lstStyle/>
            <a:p>
              <a:endParaRPr lang="zh-CN" altLang="en-US" dirty="0">
                <a:latin typeface="Arial" panose="020B0604020202020204" pitchFamily="34" charset="0"/>
              </a:endParaRPr>
            </a:p>
          </p:txBody>
        </p:sp>
      </p:grpSp>
      <p:grpSp>
        <p:nvGrpSpPr>
          <p:cNvPr id="15372" name="Group 22"/>
          <p:cNvGrpSpPr/>
          <p:nvPr/>
        </p:nvGrpSpPr>
        <p:grpSpPr>
          <a:xfrm>
            <a:off x="5881688" y="1771650"/>
            <a:ext cx="2260600" cy="720725"/>
            <a:chOff x="0" y="0"/>
            <a:chExt cx="1542" cy="454"/>
          </a:xfrm>
        </p:grpSpPr>
        <p:grpSp>
          <p:nvGrpSpPr>
            <p:cNvPr id="15373" name="Group 23"/>
            <p:cNvGrpSpPr/>
            <p:nvPr/>
          </p:nvGrpSpPr>
          <p:grpSpPr>
            <a:xfrm>
              <a:off x="0" y="0"/>
              <a:ext cx="1542" cy="454"/>
              <a:chOff x="0" y="0"/>
              <a:chExt cx="1996" cy="771"/>
            </a:xfrm>
          </p:grpSpPr>
          <p:pic>
            <p:nvPicPr>
              <p:cNvPr id="15375" name="Picture 20" descr="矩形-2"/>
              <p:cNvPicPr>
                <a:picLocks noChangeAspect="1"/>
              </p:cNvPicPr>
              <p:nvPr/>
            </p:nvPicPr>
            <p:blipFill>
              <a:blip r:embed="rId3"/>
              <a:stretch>
                <a:fillRect/>
              </a:stretch>
            </p:blipFill>
            <p:spPr>
              <a:xfrm>
                <a:off x="0" y="0"/>
                <a:ext cx="1996" cy="771"/>
              </a:xfrm>
              <a:prstGeom prst="rect">
                <a:avLst/>
              </a:prstGeom>
              <a:noFill/>
              <a:ln w="9525">
                <a:noFill/>
              </a:ln>
            </p:spPr>
          </p:pic>
          <p:sp>
            <p:nvSpPr>
              <p:cNvPr id="56345" name="Text Box 21"/>
              <p:cNvSpPr txBox="1">
                <a:spLocks noChangeArrowheads="1"/>
              </p:cNvSpPr>
              <p:nvPr/>
            </p:nvSpPr>
            <p:spPr bwMode="auto">
              <a:xfrm>
                <a:off x="91" y="136"/>
                <a:ext cx="1588" cy="396"/>
              </a:xfrm>
              <a:prstGeom prst="rect">
                <a:avLst/>
              </a:prstGeom>
              <a:noFill/>
              <a:ln w="9525">
                <a:noFill/>
                <a:miter lim="800000"/>
              </a:ln>
            </p:spPr>
            <p:txBody>
              <a:bodyPr>
                <a:spAutoFit/>
              </a:bodyPr>
              <a:lstStyle/>
              <a:p>
                <a:pPr marR="0" algn="ctr" defTabSz="914400">
                  <a:spcBef>
                    <a:spcPct val="50000"/>
                  </a:spcBef>
                  <a:buClrTx/>
                  <a:buSzTx/>
                  <a:buFont typeface="Arial" panose="020B0604020202020204" pitchFamily="34" charset="0"/>
                  <a:buNone/>
                  <a:defRPr/>
                </a:pPr>
                <a:r>
                  <a:rPr kumimoji="0" lang="zh-CN" altLang="en-US" b="1" kern="1200" cap="none" spc="0" normalizeH="0" baseline="0" noProof="0">
                    <a:solidFill>
                      <a:srgbClr val="FFFFFF"/>
                    </a:solidFill>
                    <a:effectLst>
                      <a:outerShdw blurRad="38100" dist="38100" dir="2700000" algn="tl">
                        <a:srgbClr val="C0C0C0"/>
                      </a:outerShdw>
                    </a:effectLst>
                    <a:latin typeface="华文中宋" panose="02010600040101010101" pitchFamily="2" charset="-122"/>
                    <a:ea typeface="华文中宋" panose="02010600040101010101" pitchFamily="2" charset="-122"/>
                    <a:cs typeface="+mn-cs"/>
                  </a:rPr>
                  <a:t>保障措施</a:t>
                </a:r>
                <a:endParaRPr kumimoji="0" lang="en-US" b="1" kern="1200" cap="none" spc="0" normalizeH="0" baseline="0" noProof="0">
                  <a:solidFill>
                    <a:srgbClr val="FFFFFF"/>
                  </a:solidFill>
                  <a:effectLst>
                    <a:outerShdw blurRad="38100" dist="38100" dir="2700000" algn="tl">
                      <a:srgbClr val="C0C0C0"/>
                    </a:outerShdw>
                  </a:effectLst>
                  <a:latin typeface="华文中宋" panose="02010600040101010101" pitchFamily="2" charset="-122"/>
                  <a:ea typeface="华文中宋" panose="02010600040101010101" pitchFamily="2" charset="-122"/>
                  <a:cs typeface="+mn-cs"/>
                </a:endParaRPr>
              </a:p>
            </p:txBody>
          </p:sp>
        </p:grpSp>
        <p:sp>
          <p:nvSpPr>
            <p:cNvPr id="15374" name="AutoShape 22"/>
            <p:cNvSpPr/>
            <p:nvPr/>
          </p:nvSpPr>
          <p:spPr>
            <a:xfrm>
              <a:off x="136" y="137"/>
              <a:ext cx="91" cy="136"/>
            </a:xfrm>
            <a:prstGeom prst="flowChartMerge">
              <a:avLst/>
            </a:prstGeom>
            <a:solidFill>
              <a:srgbClr val="003300">
                <a:alpha val="79999"/>
              </a:srgbClr>
            </a:solidFill>
            <a:ln w="9525">
              <a:noFill/>
            </a:ln>
          </p:spPr>
          <p:txBody>
            <a:bodyPr wrap="none" anchor="ctr"/>
            <a:lstStyle/>
            <a:p>
              <a:endParaRPr lang="zh-CN" altLang="en-US" dirty="0">
                <a:latin typeface="Arial" panose="020B0604020202020204" pitchFamily="34" charset="0"/>
              </a:endParaRPr>
            </a:p>
          </p:txBody>
        </p:sp>
      </p:gr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图片 5" descr="bj2.jpg"/>
          <p:cNvPicPr>
            <a:picLocks noChangeAspect="1"/>
          </p:cNvPicPr>
          <p:nvPr/>
        </p:nvPicPr>
        <p:blipFill>
          <a:blip r:embed="rId1"/>
          <a:srcRect l="1645"/>
          <a:stretch>
            <a:fillRect/>
          </a:stretch>
        </p:blipFill>
        <p:spPr>
          <a:xfrm>
            <a:off x="0" y="9525"/>
            <a:ext cx="9197975" cy="6875463"/>
          </a:xfrm>
          <a:prstGeom prst="rect">
            <a:avLst/>
          </a:prstGeom>
          <a:noFill/>
          <a:ln w="9525">
            <a:noFill/>
          </a:ln>
        </p:spPr>
      </p:pic>
      <p:grpSp>
        <p:nvGrpSpPr>
          <p:cNvPr id="16387" name="Group 3"/>
          <p:cNvGrpSpPr/>
          <p:nvPr/>
        </p:nvGrpSpPr>
        <p:grpSpPr>
          <a:xfrm>
            <a:off x="161925" y="317500"/>
            <a:ext cx="238125" cy="682625"/>
            <a:chOff x="0" y="0"/>
            <a:chExt cx="162" cy="430"/>
          </a:xfrm>
        </p:grpSpPr>
        <p:pic>
          <p:nvPicPr>
            <p:cNvPr id="16395" name="矩形 6"/>
            <p:cNvPicPr/>
            <p:nvPr/>
          </p:nvPicPr>
          <p:blipFill>
            <a:blip r:embed="rId2"/>
            <a:stretch>
              <a:fillRect/>
            </a:stretch>
          </p:blipFill>
          <p:spPr>
            <a:xfrm>
              <a:off x="0" y="0"/>
              <a:ext cx="162" cy="430"/>
            </a:xfrm>
            <a:prstGeom prst="rect">
              <a:avLst/>
            </a:prstGeom>
            <a:noFill/>
            <a:ln w="9525">
              <a:noFill/>
            </a:ln>
          </p:spPr>
        </p:pic>
        <p:sp>
          <p:nvSpPr>
            <p:cNvPr id="16396" name="Text Box 5"/>
            <p:cNvSpPr txBox="1"/>
            <p:nvPr/>
          </p:nvSpPr>
          <p:spPr>
            <a:xfrm>
              <a:off x="39" y="22"/>
              <a:ext cx="86" cy="360"/>
            </a:xfrm>
            <a:prstGeom prst="rect">
              <a:avLst/>
            </a:prstGeom>
            <a:noFill/>
            <a:ln w="9525">
              <a:noFill/>
            </a:ln>
          </p:spPr>
          <p:txBody>
            <a:bodyPr anchor="ctr"/>
            <a:lstStyle/>
            <a:p>
              <a:pPr algn="ctr"/>
              <a:endParaRPr lang="zh-CN" altLang="en-US" dirty="0">
                <a:solidFill>
                  <a:srgbClr val="FFFFFF"/>
                </a:solidFill>
                <a:latin typeface="Arial" panose="020B0604020202020204" pitchFamily="34" charset="0"/>
                <a:ea typeface="微软雅黑" panose="020B0503020204020204" pitchFamily="34" charset="-122"/>
              </a:endParaRPr>
            </a:p>
          </p:txBody>
        </p:sp>
      </p:grpSp>
      <p:sp>
        <p:nvSpPr>
          <p:cNvPr id="16388" name="文本框 1"/>
          <p:cNvSpPr txBox="1"/>
          <p:nvPr/>
        </p:nvSpPr>
        <p:spPr>
          <a:xfrm>
            <a:off x="284163" y="385763"/>
            <a:ext cx="5367337" cy="523875"/>
          </a:xfrm>
          <a:prstGeom prst="rect">
            <a:avLst/>
          </a:prstGeom>
          <a:noFill/>
          <a:ln w="9525">
            <a:noFill/>
          </a:ln>
        </p:spPr>
        <p:txBody>
          <a:bodyPr>
            <a:spAutoFit/>
          </a:bodyPr>
          <a:lstStyle/>
          <a:p>
            <a:pPr algn="dist"/>
            <a:r>
              <a:rPr lang="zh-CN" altLang="en-US" sz="2800" b="1" dirty="0">
                <a:solidFill>
                  <a:srgbClr val="FF0000"/>
                </a:solidFill>
                <a:latin typeface="微软雅黑" panose="020B0503020204020204" pitchFamily="34" charset="-122"/>
                <a:ea typeface="微软雅黑" panose="020B0503020204020204" pitchFamily="34" charset="-122"/>
              </a:rPr>
              <a:t>中央关于社会组织改革的新精神</a:t>
            </a:r>
            <a:endParaRPr lang="zh-CN" altLang="en-US" sz="2800" b="1" dirty="0">
              <a:solidFill>
                <a:srgbClr val="FF0000"/>
              </a:solidFill>
              <a:latin typeface="微软雅黑" panose="020B0503020204020204" pitchFamily="34" charset="-122"/>
              <a:ea typeface="微软雅黑" panose="020B0503020204020204" pitchFamily="34" charset="-122"/>
            </a:endParaRPr>
          </a:p>
        </p:txBody>
      </p:sp>
      <p:sp>
        <p:nvSpPr>
          <p:cNvPr id="16389" name="Rectangle 2"/>
          <p:cNvSpPr/>
          <p:nvPr/>
        </p:nvSpPr>
        <p:spPr>
          <a:xfrm>
            <a:off x="5934075" y="2357438"/>
            <a:ext cx="2060575" cy="2951162"/>
          </a:xfrm>
          <a:prstGeom prst="rect">
            <a:avLst/>
          </a:prstGeom>
          <a:solidFill>
            <a:schemeClr val="accent1">
              <a:alpha val="65881"/>
            </a:schemeClr>
          </a:solidFill>
          <a:ln w="9525" cap="flat" cmpd="sng">
            <a:solidFill>
              <a:srgbClr val="666699"/>
            </a:solidFill>
            <a:prstDash val="solid"/>
            <a:miter/>
            <a:headEnd type="none" w="med" len="med"/>
            <a:tailEnd type="none" w="med" len="med"/>
          </a:ln>
        </p:spPr>
        <p:txBody>
          <a:bodyPr wrap="none" anchor="ctr"/>
          <a:lstStyle/>
          <a:p>
            <a:pPr algn="ctr"/>
            <a:r>
              <a:rPr lang="zh-CN" altLang="en-US" sz="2400" dirty="0">
                <a:latin typeface="微软雅黑" panose="020B0503020204020204" pitchFamily="34" charset="-122"/>
                <a:ea typeface="微软雅黑" panose="020B0503020204020204" pitchFamily="34" charset="-122"/>
              </a:rPr>
              <a:t>激发社会活力</a:t>
            </a:r>
            <a:endParaRPr lang="en-US" altLang="zh-CN" sz="2400" dirty="0">
              <a:latin typeface="微软雅黑" panose="020B0503020204020204" pitchFamily="34" charset="-122"/>
              <a:ea typeface="微软雅黑" panose="020B0503020204020204" pitchFamily="34" charset="-122"/>
            </a:endParaRPr>
          </a:p>
          <a:p>
            <a:pPr algn="ctr"/>
            <a:endParaRPr lang="en-US" altLang="zh-CN" sz="2400" dirty="0">
              <a:latin typeface="微软雅黑" panose="020B0503020204020204" pitchFamily="34" charset="-122"/>
              <a:ea typeface="微软雅黑" panose="020B0503020204020204" pitchFamily="34" charset="-122"/>
            </a:endParaRPr>
          </a:p>
          <a:p>
            <a:pPr algn="ctr"/>
            <a:r>
              <a:rPr lang="zh-CN" altLang="en-US" sz="2400" dirty="0">
                <a:latin typeface="微软雅黑" panose="020B0503020204020204" pitchFamily="34" charset="-122"/>
                <a:ea typeface="微软雅黑" panose="020B0503020204020204" pitchFamily="34" charset="-122"/>
              </a:rPr>
              <a:t>巩固和扩大</a:t>
            </a:r>
            <a:endParaRPr lang="en-US" altLang="zh-CN" sz="2400" dirty="0">
              <a:latin typeface="微软雅黑" panose="020B0503020204020204" pitchFamily="34" charset="-122"/>
              <a:ea typeface="微软雅黑" panose="020B0503020204020204" pitchFamily="34" charset="-122"/>
            </a:endParaRPr>
          </a:p>
          <a:p>
            <a:pPr algn="ctr"/>
            <a:endParaRPr lang="en-US" altLang="zh-CN" sz="2400" dirty="0">
              <a:latin typeface="微软雅黑" panose="020B0503020204020204" pitchFamily="34" charset="-122"/>
              <a:ea typeface="微软雅黑" panose="020B0503020204020204" pitchFamily="34" charset="-122"/>
            </a:endParaRPr>
          </a:p>
          <a:p>
            <a:pPr algn="ctr"/>
            <a:r>
              <a:rPr lang="zh-CN" altLang="en-US" sz="2400" dirty="0">
                <a:latin typeface="微软雅黑" panose="020B0503020204020204" pitchFamily="34" charset="-122"/>
                <a:ea typeface="微软雅黑" panose="020B0503020204020204" pitchFamily="34" charset="-122"/>
              </a:rPr>
              <a:t>党的执政基础</a:t>
            </a:r>
            <a:endParaRPr lang="zh-CN" altLang="en-US" sz="2400" dirty="0">
              <a:latin typeface="微软雅黑" panose="020B0503020204020204" pitchFamily="34" charset="-122"/>
              <a:ea typeface="微软雅黑" panose="020B0503020204020204" pitchFamily="34" charset="-122"/>
            </a:endParaRPr>
          </a:p>
        </p:txBody>
      </p:sp>
      <p:sp>
        <p:nvSpPr>
          <p:cNvPr id="16390" name="Rectangle 3"/>
          <p:cNvSpPr/>
          <p:nvPr/>
        </p:nvSpPr>
        <p:spPr>
          <a:xfrm>
            <a:off x="3224213" y="2349500"/>
            <a:ext cx="2060575" cy="2951163"/>
          </a:xfrm>
          <a:prstGeom prst="rect">
            <a:avLst/>
          </a:prstGeom>
          <a:solidFill>
            <a:schemeClr val="accent1">
              <a:alpha val="65881"/>
            </a:schemeClr>
          </a:solidFill>
          <a:ln w="9525" cap="flat" cmpd="sng">
            <a:solidFill>
              <a:srgbClr val="666699"/>
            </a:solidFill>
            <a:prstDash val="solid"/>
            <a:miter/>
            <a:headEnd type="none" w="med" len="med"/>
            <a:tailEnd type="none" w="med" len="med"/>
          </a:ln>
        </p:spPr>
        <p:txBody>
          <a:bodyPr wrap="none" anchor="ctr"/>
          <a:lstStyle/>
          <a:p>
            <a:pPr algn="ctr"/>
            <a:r>
              <a:rPr lang="en-US" altLang="en-US" sz="2400" dirty="0">
                <a:latin typeface="微软雅黑" panose="020B0503020204020204" pitchFamily="34" charset="-122"/>
                <a:ea typeface="微软雅黑" panose="020B0503020204020204" pitchFamily="34" charset="-122"/>
              </a:rPr>
              <a:t>改进公共服务</a:t>
            </a:r>
            <a:endParaRPr lang="en-US" altLang="en-US" sz="2400" dirty="0">
              <a:latin typeface="微软雅黑" panose="020B0503020204020204" pitchFamily="34" charset="-122"/>
              <a:ea typeface="微软雅黑" panose="020B0503020204020204" pitchFamily="34" charset="-122"/>
            </a:endParaRPr>
          </a:p>
          <a:p>
            <a:pPr algn="ctr"/>
            <a:r>
              <a:rPr lang="en-US" altLang="en-US" sz="2400" dirty="0">
                <a:latin typeface="微软雅黑" panose="020B0503020204020204" pitchFamily="34" charset="-122"/>
                <a:ea typeface="微软雅黑" panose="020B0503020204020204" pitchFamily="34" charset="-122"/>
              </a:rPr>
              <a:t>供给方式</a:t>
            </a:r>
            <a:endParaRPr lang="en-US" altLang="en-US" sz="2400" dirty="0">
              <a:latin typeface="微软雅黑" panose="020B0503020204020204" pitchFamily="34" charset="-122"/>
              <a:ea typeface="微软雅黑" panose="020B0503020204020204" pitchFamily="34" charset="-122"/>
            </a:endParaRPr>
          </a:p>
          <a:p>
            <a:pPr algn="ctr"/>
            <a:endParaRPr lang="en-US" altLang="en-US" sz="2400" dirty="0">
              <a:latin typeface="微软雅黑" panose="020B0503020204020204" pitchFamily="34" charset="-122"/>
              <a:ea typeface="微软雅黑" panose="020B0503020204020204" pitchFamily="34" charset="-122"/>
            </a:endParaRPr>
          </a:p>
          <a:p>
            <a:pPr algn="ctr"/>
            <a:r>
              <a:rPr lang="en-US" altLang="en-US" sz="2400" dirty="0">
                <a:latin typeface="微软雅黑" panose="020B0503020204020204" pitchFamily="34" charset="-122"/>
                <a:ea typeface="微软雅黑" panose="020B0503020204020204" pitchFamily="34" charset="-122"/>
              </a:rPr>
              <a:t>加强和创新</a:t>
            </a:r>
            <a:endParaRPr lang="en-US" altLang="en-US" sz="2400" dirty="0">
              <a:latin typeface="微软雅黑" panose="020B0503020204020204" pitchFamily="34" charset="-122"/>
              <a:ea typeface="微软雅黑" panose="020B0503020204020204" pitchFamily="34" charset="-122"/>
            </a:endParaRPr>
          </a:p>
          <a:p>
            <a:pPr algn="ctr"/>
            <a:r>
              <a:rPr lang="en-US" altLang="en-US" sz="2400" dirty="0">
                <a:latin typeface="微软雅黑" panose="020B0503020204020204" pitchFamily="34" charset="-122"/>
                <a:ea typeface="微软雅黑" panose="020B0503020204020204" pitchFamily="34" charset="-122"/>
              </a:rPr>
              <a:t>社会治理</a:t>
            </a:r>
            <a:endParaRPr lang="zh-CN" altLang="en-US" sz="2400" b="1" dirty="0">
              <a:latin typeface="华文中宋" panose="02010600040101010101" pitchFamily="2" charset="-122"/>
              <a:ea typeface="华文中宋" panose="02010600040101010101" pitchFamily="2" charset="-122"/>
            </a:endParaRPr>
          </a:p>
        </p:txBody>
      </p:sp>
      <p:sp>
        <p:nvSpPr>
          <p:cNvPr id="16391" name="Rectangle 4"/>
          <p:cNvSpPr/>
          <p:nvPr/>
        </p:nvSpPr>
        <p:spPr>
          <a:xfrm>
            <a:off x="431800" y="2349500"/>
            <a:ext cx="2060575" cy="2951163"/>
          </a:xfrm>
          <a:prstGeom prst="rect">
            <a:avLst/>
          </a:prstGeom>
          <a:solidFill>
            <a:schemeClr val="accent1"/>
          </a:solidFill>
          <a:ln w="9525" cap="flat" cmpd="sng">
            <a:solidFill>
              <a:srgbClr val="666699"/>
            </a:solidFill>
            <a:prstDash val="solid"/>
            <a:miter/>
            <a:headEnd type="none" w="med" len="med"/>
            <a:tailEnd type="none" w="med" len="med"/>
          </a:ln>
        </p:spPr>
        <p:txBody>
          <a:bodyPr wrap="none" anchor="ctr"/>
          <a:lstStyle/>
          <a:p>
            <a:pPr algn="ctr"/>
            <a:r>
              <a:rPr lang="zh-CN" altLang="en-US" sz="2400" dirty="0">
                <a:latin typeface="微软雅黑" panose="020B0503020204020204" pitchFamily="34" charset="-122"/>
                <a:ea typeface="微软雅黑" panose="020B0503020204020204" pitchFamily="34" charset="-122"/>
              </a:rPr>
              <a:t>进一步厘清政府</a:t>
            </a:r>
            <a:endParaRPr lang="en-US" altLang="zh-CN" sz="2400" dirty="0">
              <a:latin typeface="微软雅黑" panose="020B0503020204020204" pitchFamily="34" charset="-122"/>
              <a:ea typeface="微软雅黑" panose="020B0503020204020204" pitchFamily="34" charset="-122"/>
            </a:endParaRPr>
          </a:p>
          <a:p>
            <a:pPr algn="ctr"/>
            <a:r>
              <a:rPr lang="zh-CN" altLang="en-US" sz="2400" dirty="0">
                <a:latin typeface="微软雅黑" panose="020B0503020204020204" pitchFamily="34" charset="-122"/>
                <a:ea typeface="微软雅黑" panose="020B0503020204020204" pitchFamily="34" charset="-122"/>
              </a:rPr>
              <a:t>市场社会关系</a:t>
            </a:r>
            <a:endParaRPr lang="en-US" altLang="zh-CN" sz="2400" dirty="0">
              <a:latin typeface="微软雅黑" panose="020B0503020204020204" pitchFamily="34" charset="-122"/>
              <a:ea typeface="微软雅黑" panose="020B0503020204020204" pitchFamily="34" charset="-122"/>
            </a:endParaRPr>
          </a:p>
          <a:p>
            <a:pPr algn="ctr"/>
            <a:endParaRPr lang="en-US" altLang="zh-CN" sz="2400" dirty="0">
              <a:latin typeface="微软雅黑" panose="020B0503020204020204" pitchFamily="34" charset="-122"/>
              <a:ea typeface="微软雅黑" panose="020B0503020204020204" pitchFamily="34" charset="-122"/>
            </a:endParaRPr>
          </a:p>
          <a:p>
            <a:pPr algn="ctr"/>
            <a:r>
              <a:rPr lang="zh-CN" altLang="en-US" sz="2400" dirty="0">
                <a:latin typeface="微软雅黑" panose="020B0503020204020204" pitchFamily="34" charset="-122"/>
                <a:ea typeface="微软雅黑" panose="020B0503020204020204" pitchFamily="34" charset="-122"/>
              </a:rPr>
              <a:t>完善社会主义</a:t>
            </a:r>
            <a:endParaRPr lang="en-US" altLang="zh-CN" sz="2400" dirty="0">
              <a:latin typeface="微软雅黑" panose="020B0503020204020204" pitchFamily="34" charset="-122"/>
              <a:ea typeface="微软雅黑" panose="020B0503020204020204" pitchFamily="34" charset="-122"/>
            </a:endParaRPr>
          </a:p>
          <a:p>
            <a:pPr algn="ctr"/>
            <a:r>
              <a:rPr lang="zh-CN" altLang="en-US" sz="2400" dirty="0">
                <a:latin typeface="微软雅黑" panose="020B0503020204020204" pitchFamily="34" charset="-122"/>
                <a:ea typeface="微软雅黑" panose="020B0503020204020204" pitchFamily="34" charset="-122"/>
              </a:rPr>
              <a:t>市场经济体制</a:t>
            </a:r>
            <a:endParaRPr lang="en-US" altLang="zh-CN" sz="2400" dirty="0">
              <a:latin typeface="微软雅黑" panose="020B0503020204020204" pitchFamily="34" charset="-122"/>
              <a:ea typeface="微软雅黑" panose="020B0503020204020204" pitchFamily="34" charset="-122"/>
            </a:endParaRPr>
          </a:p>
        </p:txBody>
      </p:sp>
      <p:sp>
        <p:nvSpPr>
          <p:cNvPr id="16392" name="AutoShape 6"/>
          <p:cNvSpPr/>
          <p:nvPr/>
        </p:nvSpPr>
        <p:spPr>
          <a:xfrm>
            <a:off x="2624138" y="3716338"/>
            <a:ext cx="531812" cy="288925"/>
          </a:xfrm>
          <a:prstGeom prst="rightArrow">
            <a:avLst>
              <a:gd name="adj1" fmla="val 50000"/>
              <a:gd name="adj2" fmla="val 49851"/>
            </a:avLst>
          </a:prstGeom>
          <a:solidFill>
            <a:schemeClr val="folHlink">
              <a:alpha val="79999"/>
            </a:schemeClr>
          </a:solidFill>
          <a:ln w="9525" cap="flat" cmpd="sng">
            <a:solidFill>
              <a:schemeClr val="folHlink"/>
            </a:solidFill>
            <a:prstDash val="solid"/>
            <a:miter/>
            <a:headEnd type="none" w="med" len="med"/>
            <a:tailEnd type="none" w="med" len="med"/>
          </a:ln>
        </p:spPr>
        <p:txBody>
          <a:bodyPr wrap="none" anchor="ctr"/>
          <a:lstStyle/>
          <a:p>
            <a:endParaRPr lang="zh-CN" altLang="en-US" dirty="0">
              <a:latin typeface="Arial" panose="020B0604020202020204" pitchFamily="34" charset="0"/>
            </a:endParaRPr>
          </a:p>
        </p:txBody>
      </p:sp>
      <p:sp>
        <p:nvSpPr>
          <p:cNvPr id="16393" name="AutoShape 7"/>
          <p:cNvSpPr/>
          <p:nvPr/>
        </p:nvSpPr>
        <p:spPr>
          <a:xfrm>
            <a:off x="5349875" y="3716338"/>
            <a:ext cx="531813" cy="288925"/>
          </a:xfrm>
          <a:prstGeom prst="rightArrow">
            <a:avLst>
              <a:gd name="adj1" fmla="val 50000"/>
              <a:gd name="adj2" fmla="val 49851"/>
            </a:avLst>
          </a:prstGeom>
          <a:solidFill>
            <a:schemeClr val="folHlink">
              <a:alpha val="79999"/>
            </a:schemeClr>
          </a:solidFill>
          <a:ln w="9525" cap="flat" cmpd="sng">
            <a:solidFill>
              <a:schemeClr val="folHlink"/>
            </a:solidFill>
            <a:prstDash val="solid"/>
            <a:miter/>
            <a:headEnd type="none" w="med" len="med"/>
            <a:tailEnd type="none" w="med" len="med"/>
          </a:ln>
        </p:spPr>
        <p:txBody>
          <a:bodyPr wrap="none" anchor="ctr"/>
          <a:lstStyle/>
          <a:p>
            <a:endParaRPr lang="zh-CN" altLang="en-US" dirty="0">
              <a:latin typeface="Arial" panose="020B0604020202020204" pitchFamily="34" charset="0"/>
            </a:endParaRPr>
          </a:p>
        </p:txBody>
      </p:sp>
      <p:sp>
        <p:nvSpPr>
          <p:cNvPr id="16394" name="文本框 4"/>
          <p:cNvSpPr txBox="1"/>
          <p:nvPr/>
        </p:nvSpPr>
        <p:spPr>
          <a:xfrm>
            <a:off x="252413" y="1125538"/>
            <a:ext cx="3017837" cy="460375"/>
          </a:xfrm>
          <a:prstGeom prst="rect">
            <a:avLst/>
          </a:prstGeom>
          <a:noFill/>
          <a:ln w="9525">
            <a:noFill/>
          </a:ln>
        </p:spPr>
        <p:txBody>
          <a:bodyPr>
            <a:spAutoFit/>
          </a:bodyPr>
          <a:lstStyle/>
          <a:p>
            <a:r>
              <a:rPr lang="zh-CN" altLang="en-US" sz="2400" b="1" dirty="0">
                <a:latin typeface="Arial" panose="020B0604020202020204" pitchFamily="34" charset="0"/>
                <a:ea typeface="微软雅黑" panose="020B0503020204020204" pitchFamily="34" charset="-122"/>
              </a:rPr>
              <a:t>一、重要性紧迫性</a:t>
            </a:r>
            <a:endParaRPr lang="zh-CN" altLang="en-US" sz="2400" b="1" dirty="0">
              <a:latin typeface="Arial" panose="020B0604020202020204" pitchFamily="34" charset="0"/>
              <a:ea typeface="微软雅黑" panose="020B0503020204020204" pitchFamily="34" charset="-122"/>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图片 5" descr="bj2.jpg"/>
          <p:cNvPicPr>
            <a:picLocks noChangeAspect="1"/>
          </p:cNvPicPr>
          <p:nvPr/>
        </p:nvPicPr>
        <p:blipFill>
          <a:blip r:embed="rId1"/>
          <a:srcRect l="1645"/>
          <a:stretch>
            <a:fillRect/>
          </a:stretch>
        </p:blipFill>
        <p:spPr>
          <a:xfrm>
            <a:off x="0" y="-17462"/>
            <a:ext cx="9197975" cy="6865937"/>
          </a:xfrm>
          <a:prstGeom prst="rect">
            <a:avLst/>
          </a:prstGeom>
          <a:noFill/>
          <a:ln w="9525">
            <a:noFill/>
          </a:ln>
        </p:spPr>
      </p:pic>
      <p:grpSp>
        <p:nvGrpSpPr>
          <p:cNvPr id="17411" name="Group 3"/>
          <p:cNvGrpSpPr/>
          <p:nvPr/>
        </p:nvGrpSpPr>
        <p:grpSpPr>
          <a:xfrm>
            <a:off x="161925" y="317500"/>
            <a:ext cx="238125" cy="682625"/>
            <a:chOff x="0" y="0"/>
            <a:chExt cx="162" cy="430"/>
          </a:xfrm>
        </p:grpSpPr>
        <p:pic>
          <p:nvPicPr>
            <p:cNvPr id="17435" name="矩形 6"/>
            <p:cNvPicPr/>
            <p:nvPr/>
          </p:nvPicPr>
          <p:blipFill>
            <a:blip r:embed="rId2"/>
            <a:stretch>
              <a:fillRect/>
            </a:stretch>
          </p:blipFill>
          <p:spPr>
            <a:xfrm>
              <a:off x="0" y="0"/>
              <a:ext cx="162" cy="430"/>
            </a:xfrm>
            <a:prstGeom prst="rect">
              <a:avLst/>
            </a:prstGeom>
            <a:noFill/>
            <a:ln w="9525">
              <a:noFill/>
            </a:ln>
          </p:spPr>
        </p:pic>
        <p:sp>
          <p:nvSpPr>
            <p:cNvPr id="17436" name="Text Box 5"/>
            <p:cNvSpPr txBox="1"/>
            <p:nvPr/>
          </p:nvSpPr>
          <p:spPr>
            <a:xfrm>
              <a:off x="39" y="22"/>
              <a:ext cx="86" cy="360"/>
            </a:xfrm>
            <a:prstGeom prst="rect">
              <a:avLst/>
            </a:prstGeom>
            <a:noFill/>
            <a:ln w="9525">
              <a:noFill/>
            </a:ln>
          </p:spPr>
          <p:txBody>
            <a:bodyPr anchor="ctr"/>
            <a:lstStyle/>
            <a:p>
              <a:pPr algn="ctr"/>
              <a:endParaRPr lang="zh-CN" altLang="en-US" dirty="0">
                <a:solidFill>
                  <a:srgbClr val="FFFFFF"/>
                </a:solidFill>
                <a:latin typeface="Arial" panose="020B0604020202020204" pitchFamily="34" charset="0"/>
                <a:ea typeface="微软雅黑" panose="020B0503020204020204" pitchFamily="34" charset="-122"/>
              </a:endParaRPr>
            </a:p>
          </p:txBody>
        </p:sp>
      </p:grpSp>
      <p:sp>
        <p:nvSpPr>
          <p:cNvPr id="17412" name="文本框 1"/>
          <p:cNvSpPr txBox="1"/>
          <p:nvPr/>
        </p:nvSpPr>
        <p:spPr>
          <a:xfrm>
            <a:off x="284163" y="385763"/>
            <a:ext cx="5583237" cy="523875"/>
          </a:xfrm>
          <a:prstGeom prst="rect">
            <a:avLst/>
          </a:prstGeom>
          <a:noFill/>
          <a:ln w="9525">
            <a:noFill/>
          </a:ln>
        </p:spPr>
        <p:txBody>
          <a:bodyPr>
            <a:spAutoFit/>
          </a:bodyPr>
          <a:lstStyle/>
          <a:p>
            <a:pPr algn="dist"/>
            <a:r>
              <a:rPr lang="zh-CN" altLang="en-US" sz="2800" b="1" dirty="0">
                <a:solidFill>
                  <a:srgbClr val="FF0000"/>
                </a:solidFill>
                <a:latin typeface="微软雅黑" panose="020B0503020204020204" pitchFamily="34" charset="-122"/>
                <a:ea typeface="微软雅黑" panose="020B0503020204020204" pitchFamily="34" charset="-122"/>
              </a:rPr>
              <a:t>中央关于社会组织改革的新精神</a:t>
            </a:r>
            <a:endParaRPr lang="zh-CN" altLang="en-US" sz="2800" b="1" dirty="0">
              <a:solidFill>
                <a:srgbClr val="FF0000"/>
              </a:solidFill>
              <a:latin typeface="微软雅黑" panose="020B0503020204020204" pitchFamily="34" charset="-122"/>
              <a:ea typeface="微软雅黑" panose="020B0503020204020204" pitchFamily="34" charset="-122"/>
            </a:endParaRPr>
          </a:p>
        </p:txBody>
      </p:sp>
      <p:sp>
        <p:nvSpPr>
          <p:cNvPr id="17413" name="文本框 13"/>
          <p:cNvSpPr txBox="1"/>
          <p:nvPr/>
        </p:nvSpPr>
        <p:spPr>
          <a:xfrm>
            <a:off x="252413" y="1125538"/>
            <a:ext cx="5399087" cy="461962"/>
          </a:xfrm>
          <a:prstGeom prst="rect">
            <a:avLst/>
          </a:prstGeom>
          <a:noFill/>
          <a:ln w="9525">
            <a:noFill/>
          </a:ln>
        </p:spPr>
        <p:txBody>
          <a:bodyPr>
            <a:spAutoFit/>
          </a:bodyPr>
          <a:lstStyle/>
          <a:p>
            <a:r>
              <a:rPr lang="zh-CN" altLang="en-US" sz="2400" b="1" dirty="0">
                <a:latin typeface="Arial" panose="020B0604020202020204" pitchFamily="34" charset="0"/>
                <a:ea typeface="微软雅黑" panose="020B0503020204020204" pitchFamily="34" charset="-122"/>
              </a:rPr>
              <a:t>二、指导思想、基本原则和总体目标</a:t>
            </a:r>
            <a:endParaRPr lang="zh-CN" altLang="en-US" sz="2400" b="1" dirty="0">
              <a:latin typeface="Arial" panose="020B0604020202020204" pitchFamily="34" charset="0"/>
              <a:ea typeface="微软雅黑" panose="020B0503020204020204" pitchFamily="34" charset="-122"/>
            </a:endParaRPr>
          </a:p>
        </p:txBody>
      </p:sp>
      <p:pic>
        <p:nvPicPr>
          <p:cNvPr id="17414" name="椭圆 1"/>
          <p:cNvPicPr/>
          <p:nvPr/>
        </p:nvPicPr>
        <p:blipFill>
          <a:blip r:embed="rId3"/>
          <a:stretch>
            <a:fillRect/>
          </a:stretch>
        </p:blipFill>
        <p:spPr>
          <a:xfrm>
            <a:off x="1163638" y="1485900"/>
            <a:ext cx="1971675" cy="3511550"/>
          </a:xfrm>
          <a:prstGeom prst="rect">
            <a:avLst/>
          </a:prstGeom>
          <a:noFill/>
          <a:ln w="9525">
            <a:noFill/>
          </a:ln>
        </p:spPr>
      </p:pic>
      <p:cxnSp>
        <p:nvCxnSpPr>
          <p:cNvPr id="17415" name="直接连接符 16"/>
          <p:cNvCxnSpPr/>
          <p:nvPr/>
        </p:nvCxnSpPr>
        <p:spPr>
          <a:xfrm>
            <a:off x="458788" y="3873500"/>
            <a:ext cx="1874837" cy="0"/>
          </a:xfrm>
          <a:prstGeom prst="line">
            <a:avLst/>
          </a:prstGeom>
          <a:ln w="19050" cap="flat" cmpd="sng">
            <a:solidFill>
              <a:srgbClr val="01AFEE"/>
            </a:solidFill>
            <a:prstDash val="sysDash"/>
            <a:headEnd type="none" w="med" len="med"/>
            <a:tailEnd type="none" w="med" len="med"/>
          </a:ln>
        </p:spPr>
      </p:cxnSp>
      <p:sp>
        <p:nvSpPr>
          <p:cNvPr id="17416" name="KSO_GT1.1"/>
          <p:cNvSpPr txBox="1"/>
          <p:nvPr/>
        </p:nvSpPr>
        <p:spPr>
          <a:xfrm>
            <a:off x="431800" y="3860800"/>
            <a:ext cx="1995488" cy="2592388"/>
          </a:xfrm>
          <a:prstGeom prst="rect">
            <a:avLst/>
          </a:prstGeom>
          <a:noFill/>
          <a:ln w="9525">
            <a:noFill/>
          </a:ln>
        </p:spPr>
        <p:txBody>
          <a:bodyPr lIns="0"/>
          <a:lstStyle/>
          <a:p>
            <a:pPr algn="just">
              <a:lnSpc>
                <a:spcPct val="130000"/>
              </a:lnSpc>
            </a:pPr>
            <a:r>
              <a:rPr lang="zh-CN" altLang="en-US" sz="1600" b="1" dirty="0">
                <a:solidFill>
                  <a:srgbClr val="4B4B4B"/>
                </a:solidFill>
                <a:latin typeface="微软雅黑" panose="020B0503020204020204" pitchFamily="34" charset="-122"/>
                <a:ea typeface="微软雅黑" panose="020B0503020204020204" pitchFamily="34" charset="-122"/>
              </a:rPr>
              <a:t>一手抓积极引导发展，一手抓严格依法管理，充分发挥社会组织服务国家服务社会服务群众服务行业的作用，努力走出一条具有中国特色的社会组织发展之路</a:t>
            </a:r>
            <a:r>
              <a:rPr lang="zh-CN" altLang="en-US" sz="1600" b="1" dirty="0">
                <a:solidFill>
                  <a:srgbClr val="646464"/>
                </a:solidFill>
                <a:latin typeface="微软雅黑" panose="020B0503020204020204" pitchFamily="34" charset="-122"/>
                <a:ea typeface="微软雅黑" panose="020B0503020204020204" pitchFamily="34" charset="-122"/>
              </a:rPr>
              <a:t>。</a:t>
            </a:r>
            <a:endParaRPr lang="zh-CN" altLang="en-US" sz="1600" b="1" dirty="0">
              <a:solidFill>
                <a:srgbClr val="646464"/>
              </a:solidFill>
              <a:latin typeface="微软雅黑" panose="020B0503020204020204" pitchFamily="34" charset="-122"/>
              <a:ea typeface="微软雅黑" panose="020B0503020204020204" pitchFamily="34" charset="-122"/>
            </a:endParaRPr>
          </a:p>
        </p:txBody>
      </p:sp>
      <p:sp>
        <p:nvSpPr>
          <p:cNvPr id="17417" name="KSO_GT1"/>
          <p:cNvSpPr txBox="1"/>
          <p:nvPr/>
        </p:nvSpPr>
        <p:spPr>
          <a:xfrm>
            <a:off x="565150" y="3213100"/>
            <a:ext cx="2062163" cy="300038"/>
          </a:xfrm>
          <a:prstGeom prst="rect">
            <a:avLst/>
          </a:prstGeom>
          <a:noFill/>
          <a:ln w="9525">
            <a:noFill/>
          </a:ln>
        </p:spPr>
        <p:txBody>
          <a:bodyPr rIns="0" anchor="ctr"/>
          <a:lstStyle/>
          <a:p>
            <a:pPr algn="r"/>
            <a:r>
              <a:rPr lang="zh-CN" altLang="en-US" sz="3200" b="1" dirty="0">
                <a:solidFill>
                  <a:srgbClr val="232323"/>
                </a:solidFill>
                <a:latin typeface="微软雅黑" panose="020B0503020204020204" pitchFamily="34" charset="-122"/>
                <a:ea typeface="微软雅黑" panose="020B0503020204020204" pitchFamily="34" charset="-122"/>
              </a:rPr>
              <a:t>指导思想</a:t>
            </a:r>
            <a:endParaRPr lang="zh-CN" altLang="en-US" sz="3200" b="1" dirty="0">
              <a:solidFill>
                <a:srgbClr val="232323"/>
              </a:solidFill>
              <a:latin typeface="微软雅黑" panose="020B0503020204020204" pitchFamily="34" charset="-122"/>
              <a:ea typeface="微软雅黑" panose="020B0503020204020204" pitchFamily="34" charset="-122"/>
            </a:endParaRPr>
          </a:p>
        </p:txBody>
      </p:sp>
      <p:grpSp>
        <p:nvGrpSpPr>
          <p:cNvPr id="17418" name="Group 12"/>
          <p:cNvGrpSpPr/>
          <p:nvPr/>
        </p:nvGrpSpPr>
        <p:grpSpPr>
          <a:xfrm>
            <a:off x="2205038" y="2266950"/>
            <a:ext cx="782637" cy="744538"/>
            <a:chOff x="0" y="0"/>
            <a:chExt cx="433" cy="469"/>
          </a:xfrm>
        </p:grpSpPr>
        <p:pic>
          <p:nvPicPr>
            <p:cNvPr id="17433" name="椭圆 2"/>
            <p:cNvPicPr/>
            <p:nvPr/>
          </p:nvPicPr>
          <p:blipFill>
            <a:blip r:embed="rId4"/>
            <a:stretch>
              <a:fillRect/>
            </a:stretch>
          </p:blipFill>
          <p:spPr>
            <a:xfrm>
              <a:off x="0" y="0"/>
              <a:ext cx="433" cy="469"/>
            </a:xfrm>
            <a:prstGeom prst="rect">
              <a:avLst/>
            </a:prstGeom>
            <a:noFill/>
            <a:ln w="9525">
              <a:noFill/>
            </a:ln>
          </p:spPr>
        </p:pic>
        <p:sp>
          <p:nvSpPr>
            <p:cNvPr id="17434" name="Text Box 8"/>
            <p:cNvSpPr txBox="1"/>
            <p:nvPr/>
          </p:nvSpPr>
          <p:spPr>
            <a:xfrm>
              <a:off x="80" y="78"/>
              <a:ext cx="313" cy="313"/>
            </a:xfrm>
            <a:prstGeom prst="rect">
              <a:avLst/>
            </a:prstGeom>
            <a:noFill/>
            <a:ln w="9525">
              <a:noFill/>
            </a:ln>
          </p:spPr>
          <p:txBody>
            <a:bodyPr anchor="ctr"/>
            <a:lstStyle/>
            <a:p>
              <a:pPr algn="ctr"/>
              <a:r>
                <a:rPr lang="en-US" altLang="zh-CN" sz="2800" dirty="0">
                  <a:solidFill>
                    <a:srgbClr val="FFFFFF"/>
                  </a:solidFill>
                  <a:latin typeface="Arial" panose="020B0604020202020204" pitchFamily="34" charset="0"/>
                  <a:cs typeface="Arial" panose="020B0604020202020204" pitchFamily="34" charset="0"/>
                </a:rPr>
                <a:t>01</a:t>
              </a:r>
              <a:endParaRPr lang="zh-CN" altLang="en-US" sz="2800" dirty="0">
                <a:solidFill>
                  <a:srgbClr val="FFFFFF"/>
                </a:solidFill>
                <a:latin typeface="Arial" panose="020B0604020202020204" pitchFamily="34" charset="0"/>
                <a:ea typeface="Arial" panose="020B0604020202020204" pitchFamily="34" charset="0"/>
              </a:endParaRPr>
            </a:p>
          </p:txBody>
        </p:sp>
      </p:grpSp>
      <p:pic>
        <p:nvPicPr>
          <p:cNvPr id="17419" name="椭圆 1"/>
          <p:cNvPicPr/>
          <p:nvPr/>
        </p:nvPicPr>
        <p:blipFill>
          <a:blip r:embed="rId5"/>
          <a:stretch>
            <a:fillRect/>
          </a:stretch>
        </p:blipFill>
        <p:spPr>
          <a:xfrm>
            <a:off x="3687763" y="1485900"/>
            <a:ext cx="1974850" cy="3505200"/>
          </a:xfrm>
          <a:prstGeom prst="rect">
            <a:avLst/>
          </a:prstGeom>
          <a:noFill/>
          <a:ln w="9525">
            <a:noFill/>
          </a:ln>
        </p:spPr>
      </p:pic>
      <p:cxnSp>
        <p:nvCxnSpPr>
          <p:cNvPr id="17420" name="直接连接符 13"/>
          <p:cNvCxnSpPr/>
          <p:nvPr/>
        </p:nvCxnSpPr>
        <p:spPr>
          <a:xfrm>
            <a:off x="3076575" y="3873500"/>
            <a:ext cx="1876425" cy="0"/>
          </a:xfrm>
          <a:prstGeom prst="line">
            <a:avLst/>
          </a:prstGeom>
          <a:ln w="19050" cap="flat" cmpd="sng">
            <a:solidFill>
              <a:srgbClr val="93D051"/>
            </a:solidFill>
            <a:prstDash val="sysDash"/>
            <a:headEnd type="none" w="med" len="med"/>
            <a:tailEnd type="none" w="med" len="med"/>
          </a:ln>
        </p:spPr>
      </p:cxnSp>
      <p:sp>
        <p:nvSpPr>
          <p:cNvPr id="17421" name="KSO_GT2.1"/>
          <p:cNvSpPr txBox="1"/>
          <p:nvPr/>
        </p:nvSpPr>
        <p:spPr>
          <a:xfrm>
            <a:off x="3024188" y="3789363"/>
            <a:ext cx="2052637" cy="2646362"/>
          </a:xfrm>
          <a:prstGeom prst="rect">
            <a:avLst/>
          </a:prstGeom>
          <a:noFill/>
          <a:ln w="9525">
            <a:noFill/>
          </a:ln>
        </p:spPr>
        <p:txBody>
          <a:bodyPr lIns="0"/>
          <a:lstStyle/>
          <a:p>
            <a:pPr algn="just">
              <a:lnSpc>
                <a:spcPct val="130000"/>
              </a:lnSpc>
            </a:pPr>
            <a:r>
              <a:rPr lang="zh-CN" altLang="en-US" sz="1600" b="1" dirty="0">
                <a:solidFill>
                  <a:srgbClr val="646464"/>
                </a:solidFill>
                <a:latin typeface="微软雅黑" panose="020B0503020204020204" pitchFamily="34" charset="-122"/>
                <a:ea typeface="微软雅黑" panose="020B0503020204020204" pitchFamily="34" charset="-122"/>
              </a:rPr>
              <a:t>（一）坚持党的领导。</a:t>
            </a:r>
            <a:endParaRPr lang="en-US" altLang="zh-CN" sz="1600" b="1" dirty="0">
              <a:solidFill>
                <a:srgbClr val="646464"/>
              </a:solidFill>
              <a:latin typeface="微软雅黑" panose="020B0503020204020204" pitchFamily="34" charset="-122"/>
              <a:ea typeface="微软雅黑" panose="020B0503020204020204" pitchFamily="34" charset="-122"/>
            </a:endParaRPr>
          </a:p>
          <a:p>
            <a:pPr algn="just">
              <a:lnSpc>
                <a:spcPct val="130000"/>
              </a:lnSpc>
            </a:pPr>
            <a:r>
              <a:rPr lang="zh-CN" altLang="en-US" sz="1600" b="1" dirty="0">
                <a:solidFill>
                  <a:srgbClr val="646464"/>
                </a:solidFill>
                <a:latin typeface="微软雅黑" panose="020B0503020204020204" pitchFamily="34" charset="-122"/>
                <a:ea typeface="微软雅黑" panose="020B0503020204020204" pitchFamily="34" charset="-122"/>
              </a:rPr>
              <a:t>（二）坚持改革创新。</a:t>
            </a:r>
            <a:endParaRPr lang="en-US" altLang="zh-CN" sz="1600" b="1" dirty="0">
              <a:solidFill>
                <a:srgbClr val="646464"/>
              </a:solidFill>
              <a:latin typeface="微软雅黑" panose="020B0503020204020204" pitchFamily="34" charset="-122"/>
              <a:ea typeface="微软雅黑" panose="020B0503020204020204" pitchFamily="34" charset="-122"/>
            </a:endParaRPr>
          </a:p>
          <a:p>
            <a:pPr algn="just">
              <a:lnSpc>
                <a:spcPct val="130000"/>
              </a:lnSpc>
            </a:pPr>
            <a:r>
              <a:rPr lang="zh-CN" altLang="en-US" sz="1600" b="1" dirty="0">
                <a:solidFill>
                  <a:srgbClr val="646464"/>
                </a:solidFill>
                <a:latin typeface="微软雅黑" panose="020B0503020204020204" pitchFamily="34" charset="-122"/>
                <a:ea typeface="微软雅黑" panose="020B0503020204020204" pitchFamily="34" charset="-122"/>
              </a:rPr>
              <a:t>（三）坚持放管并重。</a:t>
            </a:r>
            <a:endParaRPr lang="en-US" altLang="zh-CN" sz="1600" b="1" dirty="0">
              <a:solidFill>
                <a:srgbClr val="646464"/>
              </a:solidFill>
              <a:latin typeface="微软雅黑" panose="020B0503020204020204" pitchFamily="34" charset="-122"/>
              <a:ea typeface="微软雅黑" panose="020B0503020204020204" pitchFamily="34" charset="-122"/>
            </a:endParaRPr>
          </a:p>
          <a:p>
            <a:pPr algn="just">
              <a:lnSpc>
                <a:spcPct val="130000"/>
              </a:lnSpc>
            </a:pPr>
            <a:r>
              <a:rPr lang="zh-CN" altLang="en-US" sz="1600" b="1" dirty="0">
                <a:solidFill>
                  <a:srgbClr val="646464"/>
                </a:solidFill>
                <a:latin typeface="微软雅黑" panose="020B0503020204020204" pitchFamily="34" charset="-122"/>
                <a:ea typeface="微软雅黑" panose="020B0503020204020204" pitchFamily="34" charset="-122"/>
              </a:rPr>
              <a:t>（四）坚持积极稳妥推进。</a:t>
            </a:r>
            <a:endParaRPr lang="zh-CN" altLang="en-US" sz="1600" b="1" dirty="0">
              <a:solidFill>
                <a:srgbClr val="646464"/>
              </a:solidFill>
              <a:latin typeface="微软雅黑" panose="020B0503020204020204" pitchFamily="34" charset="-122"/>
              <a:ea typeface="微软雅黑" panose="020B0503020204020204" pitchFamily="34" charset="-122"/>
            </a:endParaRPr>
          </a:p>
        </p:txBody>
      </p:sp>
      <p:sp>
        <p:nvSpPr>
          <p:cNvPr id="17422" name="KSO_GT2"/>
          <p:cNvSpPr txBox="1"/>
          <p:nvPr/>
        </p:nvSpPr>
        <p:spPr>
          <a:xfrm>
            <a:off x="3090863" y="3213100"/>
            <a:ext cx="2128837" cy="300038"/>
          </a:xfrm>
          <a:prstGeom prst="rect">
            <a:avLst/>
          </a:prstGeom>
          <a:noFill/>
          <a:ln w="9525">
            <a:noFill/>
          </a:ln>
        </p:spPr>
        <p:txBody>
          <a:bodyPr rIns="0" anchor="ctr"/>
          <a:lstStyle/>
          <a:p>
            <a:pPr algn="r"/>
            <a:r>
              <a:rPr lang="zh-CN" altLang="en-US" sz="3200" b="1" dirty="0">
                <a:solidFill>
                  <a:srgbClr val="232323"/>
                </a:solidFill>
                <a:latin typeface="微软雅黑" panose="020B0503020204020204" pitchFamily="34" charset="-122"/>
                <a:ea typeface="微软雅黑" panose="020B0503020204020204" pitchFamily="34" charset="-122"/>
              </a:rPr>
              <a:t>基本原则</a:t>
            </a:r>
            <a:endParaRPr lang="zh-CN" altLang="en-US" sz="3200" b="1" dirty="0">
              <a:solidFill>
                <a:srgbClr val="232323"/>
              </a:solidFill>
              <a:latin typeface="微软雅黑" panose="020B0503020204020204" pitchFamily="34" charset="-122"/>
              <a:ea typeface="微软雅黑" panose="020B0503020204020204" pitchFamily="34" charset="-122"/>
            </a:endParaRPr>
          </a:p>
        </p:txBody>
      </p:sp>
      <p:grpSp>
        <p:nvGrpSpPr>
          <p:cNvPr id="17423" name="Group 19"/>
          <p:cNvGrpSpPr/>
          <p:nvPr/>
        </p:nvGrpSpPr>
        <p:grpSpPr>
          <a:xfrm>
            <a:off x="4752975" y="2249488"/>
            <a:ext cx="690563" cy="744537"/>
            <a:chOff x="0" y="0"/>
            <a:chExt cx="472" cy="469"/>
          </a:xfrm>
        </p:grpSpPr>
        <p:pic>
          <p:nvPicPr>
            <p:cNvPr id="17431" name="椭圆 19"/>
            <p:cNvPicPr/>
            <p:nvPr/>
          </p:nvPicPr>
          <p:blipFill>
            <a:blip r:embed="rId6"/>
            <a:stretch>
              <a:fillRect/>
            </a:stretch>
          </p:blipFill>
          <p:spPr>
            <a:xfrm>
              <a:off x="0" y="0"/>
              <a:ext cx="472" cy="469"/>
            </a:xfrm>
            <a:prstGeom prst="rect">
              <a:avLst/>
            </a:prstGeom>
            <a:noFill/>
            <a:ln w="9525">
              <a:noFill/>
            </a:ln>
          </p:spPr>
        </p:pic>
        <p:sp>
          <p:nvSpPr>
            <p:cNvPr id="17432" name="Text Box 15"/>
            <p:cNvSpPr txBox="1"/>
            <p:nvPr/>
          </p:nvSpPr>
          <p:spPr>
            <a:xfrm>
              <a:off x="80" y="78"/>
              <a:ext cx="312" cy="313"/>
            </a:xfrm>
            <a:prstGeom prst="rect">
              <a:avLst/>
            </a:prstGeom>
            <a:noFill/>
            <a:ln w="9525">
              <a:noFill/>
            </a:ln>
          </p:spPr>
          <p:txBody>
            <a:bodyPr anchor="ctr"/>
            <a:lstStyle/>
            <a:p>
              <a:pPr algn="ctr"/>
              <a:r>
                <a:rPr lang="en-US" altLang="zh-CN" sz="2800" dirty="0">
                  <a:solidFill>
                    <a:srgbClr val="FFFFFF"/>
                  </a:solidFill>
                  <a:latin typeface="Arial" panose="020B0604020202020204" pitchFamily="34" charset="0"/>
                  <a:cs typeface="Arial" panose="020B0604020202020204" pitchFamily="34" charset="0"/>
                </a:rPr>
                <a:t>02</a:t>
              </a:r>
              <a:endParaRPr lang="zh-CN" altLang="en-US" sz="2800" dirty="0">
                <a:solidFill>
                  <a:srgbClr val="FFFFFF"/>
                </a:solidFill>
                <a:latin typeface="Arial" panose="020B0604020202020204" pitchFamily="34" charset="0"/>
                <a:ea typeface="Arial" panose="020B0604020202020204" pitchFamily="34" charset="0"/>
              </a:endParaRPr>
            </a:p>
          </p:txBody>
        </p:sp>
      </p:grpSp>
      <p:pic>
        <p:nvPicPr>
          <p:cNvPr id="17424" name="椭圆 1"/>
          <p:cNvPicPr/>
          <p:nvPr/>
        </p:nvPicPr>
        <p:blipFill>
          <a:blip r:embed="rId7"/>
          <a:stretch>
            <a:fillRect/>
          </a:stretch>
        </p:blipFill>
        <p:spPr>
          <a:xfrm>
            <a:off x="6280150" y="1412875"/>
            <a:ext cx="1981200" cy="3511550"/>
          </a:xfrm>
          <a:prstGeom prst="rect">
            <a:avLst/>
          </a:prstGeom>
          <a:noFill/>
          <a:ln w="9525">
            <a:noFill/>
          </a:ln>
        </p:spPr>
      </p:pic>
      <p:cxnSp>
        <p:nvCxnSpPr>
          <p:cNvPr id="17425" name="直接连接符 21"/>
          <p:cNvCxnSpPr/>
          <p:nvPr/>
        </p:nvCxnSpPr>
        <p:spPr>
          <a:xfrm>
            <a:off x="5648325" y="3873500"/>
            <a:ext cx="1876425" cy="0"/>
          </a:xfrm>
          <a:prstGeom prst="line">
            <a:avLst/>
          </a:prstGeom>
          <a:ln w="19050" cap="flat" cmpd="sng">
            <a:solidFill>
              <a:srgbClr val="0A95FE"/>
            </a:solidFill>
            <a:prstDash val="sysDash"/>
            <a:headEnd type="none" w="med" len="med"/>
            <a:tailEnd type="none" w="med" len="med"/>
          </a:ln>
        </p:spPr>
      </p:cxnSp>
      <p:sp>
        <p:nvSpPr>
          <p:cNvPr id="17426" name="KSO_GT1.1"/>
          <p:cNvSpPr txBox="1"/>
          <p:nvPr/>
        </p:nvSpPr>
        <p:spPr>
          <a:xfrm>
            <a:off x="5549900" y="3933825"/>
            <a:ext cx="2335213" cy="2646363"/>
          </a:xfrm>
          <a:prstGeom prst="rect">
            <a:avLst/>
          </a:prstGeom>
          <a:noFill/>
          <a:ln w="9525">
            <a:noFill/>
          </a:ln>
        </p:spPr>
        <p:txBody>
          <a:bodyPr lIns="0"/>
          <a:lstStyle/>
          <a:p>
            <a:pPr algn="just">
              <a:lnSpc>
                <a:spcPct val="130000"/>
              </a:lnSpc>
            </a:pPr>
            <a:r>
              <a:rPr lang="zh-CN" altLang="en-US" sz="1400" b="1" dirty="0">
                <a:solidFill>
                  <a:srgbClr val="646464"/>
                </a:solidFill>
                <a:latin typeface="微软雅黑" panose="020B0503020204020204" pitchFamily="34" charset="-122"/>
                <a:ea typeface="微软雅黑" panose="020B0503020204020204" pitchFamily="34" charset="-122"/>
              </a:rPr>
              <a:t>到</a:t>
            </a:r>
            <a:r>
              <a:rPr lang="en-US" altLang="zh-CN" sz="1400" b="1" dirty="0">
                <a:solidFill>
                  <a:srgbClr val="646464"/>
                </a:solidFill>
                <a:latin typeface="微软雅黑" panose="020B0503020204020204" pitchFamily="34" charset="-122"/>
                <a:ea typeface="微软雅黑" panose="020B0503020204020204" pitchFamily="34" charset="-122"/>
              </a:rPr>
              <a:t>2020</a:t>
            </a:r>
            <a:r>
              <a:rPr lang="zh-CN" altLang="en-US" sz="1400" b="1" dirty="0">
                <a:solidFill>
                  <a:srgbClr val="646464"/>
                </a:solidFill>
                <a:latin typeface="微软雅黑" panose="020B0503020204020204" pitchFamily="34" charset="-122"/>
                <a:ea typeface="微软雅黑" panose="020B0503020204020204" pitchFamily="34" charset="-122"/>
              </a:rPr>
              <a:t>年，统一登记各司其职协调配合分级负责依法监管的中国特色社会组织管理体制建立健全，政社分开权责明确依法自治的社会组织制度基本建立，结构合理功能完善竞争有序诚信自律充满活力的社会组织发展格局基本形成。</a:t>
            </a:r>
            <a:endParaRPr lang="zh-CN" altLang="en-US" sz="1400" b="1" dirty="0">
              <a:solidFill>
                <a:srgbClr val="646464"/>
              </a:solidFill>
              <a:latin typeface="微软雅黑" panose="020B0503020204020204" pitchFamily="34" charset="-122"/>
              <a:ea typeface="微软雅黑" panose="020B0503020204020204" pitchFamily="34" charset="-122"/>
            </a:endParaRPr>
          </a:p>
        </p:txBody>
      </p:sp>
      <p:sp>
        <p:nvSpPr>
          <p:cNvPr id="17427" name="KSO_GT1"/>
          <p:cNvSpPr txBox="1"/>
          <p:nvPr/>
        </p:nvSpPr>
        <p:spPr>
          <a:xfrm>
            <a:off x="5683250" y="3213100"/>
            <a:ext cx="2128838" cy="300038"/>
          </a:xfrm>
          <a:prstGeom prst="rect">
            <a:avLst/>
          </a:prstGeom>
          <a:noFill/>
          <a:ln w="9525">
            <a:noFill/>
          </a:ln>
        </p:spPr>
        <p:txBody>
          <a:bodyPr rIns="0" anchor="ctr"/>
          <a:lstStyle/>
          <a:p>
            <a:pPr algn="r"/>
            <a:r>
              <a:rPr lang="zh-CN" altLang="en-US" sz="3200" b="1" dirty="0">
                <a:solidFill>
                  <a:srgbClr val="232323"/>
                </a:solidFill>
                <a:latin typeface="微软雅黑" panose="020B0503020204020204" pitchFamily="34" charset="-122"/>
                <a:ea typeface="微软雅黑" panose="020B0503020204020204" pitchFamily="34" charset="-122"/>
              </a:rPr>
              <a:t>总体目标</a:t>
            </a:r>
            <a:endParaRPr lang="zh-CN" altLang="en-US" sz="3200" b="1" dirty="0">
              <a:solidFill>
                <a:srgbClr val="232323"/>
              </a:solidFill>
              <a:latin typeface="微软雅黑" panose="020B0503020204020204" pitchFamily="34" charset="-122"/>
              <a:ea typeface="微软雅黑" panose="020B0503020204020204" pitchFamily="34" charset="-122"/>
            </a:endParaRPr>
          </a:p>
        </p:txBody>
      </p:sp>
      <p:grpSp>
        <p:nvGrpSpPr>
          <p:cNvPr id="17428" name="Group 26"/>
          <p:cNvGrpSpPr/>
          <p:nvPr/>
        </p:nvGrpSpPr>
        <p:grpSpPr>
          <a:xfrm>
            <a:off x="7400925" y="2266950"/>
            <a:ext cx="685800" cy="744538"/>
            <a:chOff x="0" y="0"/>
            <a:chExt cx="468" cy="469"/>
          </a:xfrm>
        </p:grpSpPr>
        <p:pic>
          <p:nvPicPr>
            <p:cNvPr id="17429" name="椭圆 26"/>
            <p:cNvPicPr/>
            <p:nvPr/>
          </p:nvPicPr>
          <p:blipFill>
            <a:blip r:embed="rId8"/>
            <a:stretch>
              <a:fillRect/>
            </a:stretch>
          </p:blipFill>
          <p:spPr>
            <a:xfrm>
              <a:off x="0" y="0"/>
              <a:ext cx="468" cy="469"/>
            </a:xfrm>
            <a:prstGeom prst="rect">
              <a:avLst/>
            </a:prstGeom>
            <a:noFill/>
            <a:ln w="9525">
              <a:noFill/>
            </a:ln>
          </p:spPr>
        </p:pic>
        <p:sp>
          <p:nvSpPr>
            <p:cNvPr id="17430" name="Text Box 22"/>
            <p:cNvSpPr txBox="1"/>
            <p:nvPr/>
          </p:nvSpPr>
          <p:spPr>
            <a:xfrm>
              <a:off x="78" y="78"/>
              <a:ext cx="313" cy="313"/>
            </a:xfrm>
            <a:prstGeom prst="rect">
              <a:avLst/>
            </a:prstGeom>
            <a:noFill/>
            <a:ln w="9525">
              <a:noFill/>
            </a:ln>
          </p:spPr>
          <p:txBody>
            <a:bodyPr lIns="0" tIns="0" rIns="0" bIns="0" anchor="ctr"/>
            <a:lstStyle/>
            <a:p>
              <a:pPr algn="ctr"/>
              <a:r>
                <a:rPr lang="en-US" altLang="zh-CN" sz="2800" dirty="0">
                  <a:solidFill>
                    <a:srgbClr val="FFFFFF"/>
                  </a:solidFill>
                  <a:latin typeface="Arial" panose="020B0604020202020204" pitchFamily="34" charset="0"/>
                  <a:cs typeface="Arial" panose="020B0604020202020204" pitchFamily="34" charset="0"/>
                </a:rPr>
                <a:t>0</a:t>
              </a:r>
              <a:endParaRPr lang="en-US" altLang="zh-CN" sz="2800" dirty="0">
                <a:solidFill>
                  <a:srgbClr val="FFFFFF"/>
                </a:solidFill>
                <a:latin typeface="Arial" panose="020B0604020202020204" pitchFamily="34" charset="0"/>
                <a:cs typeface="Arial" panose="020B0604020202020204" pitchFamily="34" charset="0"/>
              </a:endParaRPr>
            </a:p>
            <a:p>
              <a:pPr algn="ctr"/>
              <a:r>
                <a:rPr lang="en-US" altLang="zh-CN" sz="2800" dirty="0">
                  <a:solidFill>
                    <a:srgbClr val="FFFFFF"/>
                  </a:solidFill>
                  <a:latin typeface="Arial" panose="020B0604020202020204" pitchFamily="34" charset="0"/>
                  <a:cs typeface="Arial" panose="020B0604020202020204" pitchFamily="34" charset="0"/>
                </a:rPr>
                <a:t>3</a:t>
              </a:r>
              <a:endParaRPr lang="zh-CN" altLang="en-US" sz="2800" dirty="0">
                <a:solidFill>
                  <a:srgbClr val="FFFFFF"/>
                </a:solidFill>
                <a:latin typeface="Arial" panose="020B0604020202020204" pitchFamily="34" charset="0"/>
                <a:ea typeface="Arial" panose="020B0604020202020204" pitchFamily="34" charset="0"/>
              </a:endParaRPr>
            </a:p>
          </p:txBody>
        </p:sp>
      </p:gr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7" name="Group 3"/>
          <p:cNvGrpSpPr/>
          <p:nvPr/>
        </p:nvGrpSpPr>
        <p:grpSpPr>
          <a:xfrm>
            <a:off x="161925" y="317500"/>
            <a:ext cx="238125" cy="682625"/>
            <a:chOff x="0" y="0"/>
            <a:chExt cx="162" cy="430"/>
          </a:xfrm>
        </p:grpSpPr>
        <p:pic>
          <p:nvPicPr>
            <p:cNvPr id="6158" name="矩形 6"/>
            <p:cNvPicPr/>
            <p:nvPr/>
          </p:nvPicPr>
          <p:blipFill>
            <a:blip r:embed="rId1"/>
            <a:stretch>
              <a:fillRect/>
            </a:stretch>
          </p:blipFill>
          <p:spPr>
            <a:xfrm>
              <a:off x="0" y="0"/>
              <a:ext cx="162" cy="430"/>
            </a:xfrm>
            <a:prstGeom prst="rect">
              <a:avLst/>
            </a:prstGeom>
            <a:noFill/>
            <a:ln w="9525">
              <a:noFill/>
            </a:ln>
          </p:spPr>
        </p:pic>
        <p:sp>
          <p:nvSpPr>
            <p:cNvPr id="6159" name="Text Box 5"/>
            <p:cNvSpPr txBox="1"/>
            <p:nvPr/>
          </p:nvSpPr>
          <p:spPr>
            <a:xfrm>
              <a:off x="39" y="22"/>
              <a:ext cx="86" cy="360"/>
            </a:xfrm>
            <a:prstGeom prst="rect">
              <a:avLst/>
            </a:prstGeom>
            <a:noFill/>
            <a:ln w="9525">
              <a:noFill/>
            </a:ln>
          </p:spPr>
          <p:txBody>
            <a:bodyPr anchor="ctr"/>
            <a:lstStyle/>
            <a:p>
              <a:pPr algn="ctr"/>
              <a:endParaRPr lang="zh-CN" altLang="en-US" dirty="0">
                <a:solidFill>
                  <a:srgbClr val="FFFFFF"/>
                </a:solidFill>
                <a:latin typeface="Arial" panose="020B0604020202020204" pitchFamily="34" charset="0"/>
                <a:ea typeface="微软雅黑" panose="020B0503020204020204" pitchFamily="34" charset="-122"/>
              </a:endParaRPr>
            </a:p>
          </p:txBody>
        </p:sp>
      </p:grpSp>
      <p:sp>
        <p:nvSpPr>
          <p:cNvPr id="6148" name="矩形 11"/>
          <p:cNvSpPr/>
          <p:nvPr/>
        </p:nvSpPr>
        <p:spPr>
          <a:xfrm>
            <a:off x="468313" y="400050"/>
            <a:ext cx="1800225" cy="500063"/>
          </a:xfrm>
          <a:prstGeom prst="rect">
            <a:avLst/>
          </a:prstGeom>
          <a:noFill/>
          <a:ln w="9525">
            <a:noFill/>
          </a:ln>
        </p:spPr>
        <p:txBody>
          <a:bodyPr anchor="ctr"/>
          <a:lstStyle/>
          <a:p>
            <a:r>
              <a:rPr lang="zh-CN" altLang="en-US" sz="2400" b="1" dirty="0" smtClean="0">
                <a:latin typeface="Arial" panose="020B0604020202020204" pitchFamily="34" charset="0"/>
                <a:ea typeface="微软雅黑" panose="020B0503020204020204" pitchFamily="34" charset="-122"/>
              </a:rPr>
              <a:t>分类</a:t>
            </a:r>
            <a:endParaRPr lang="zh-CN" altLang="en-US" sz="2400" b="1" dirty="0">
              <a:latin typeface="Arial" panose="020B0604020202020204" pitchFamily="34" charset="0"/>
              <a:ea typeface="微软雅黑" panose="020B0503020204020204" pitchFamily="34" charset="-122"/>
            </a:endParaRPr>
          </a:p>
        </p:txBody>
      </p:sp>
      <p:sp>
        <p:nvSpPr>
          <p:cNvPr id="6151" name="矩形 49"/>
          <p:cNvSpPr/>
          <p:nvPr/>
        </p:nvSpPr>
        <p:spPr>
          <a:xfrm>
            <a:off x="3384550" y="1507490"/>
            <a:ext cx="2374900" cy="635635"/>
          </a:xfrm>
          <a:prstGeom prst="rect">
            <a:avLst/>
          </a:prstGeom>
          <a:solidFill>
            <a:schemeClr val="bg1"/>
          </a:solidFill>
          <a:ln w="9525">
            <a:noFill/>
          </a:ln>
        </p:spPr>
        <p:txBody>
          <a:bodyPr anchor="ctr"/>
          <a:lstStyle/>
          <a:p>
            <a:pPr algn="ctr"/>
            <a:r>
              <a:rPr lang="zh-CN" altLang="en-US" sz="4000" b="1" dirty="0">
                <a:solidFill>
                  <a:srgbClr val="00B0F0"/>
                </a:solidFill>
                <a:latin typeface="Arial" panose="020B0604020202020204" pitchFamily="34" charset="0"/>
                <a:ea typeface="微软雅黑" panose="020B0503020204020204" pitchFamily="34" charset="-122"/>
              </a:rPr>
              <a:t>法人</a:t>
            </a:r>
            <a:endParaRPr lang="zh-CN" altLang="en-US" sz="4000" b="1" dirty="0">
              <a:solidFill>
                <a:srgbClr val="00B0F0"/>
              </a:solidFill>
              <a:latin typeface="Arial" panose="020B0604020202020204" pitchFamily="34" charset="0"/>
              <a:ea typeface="微软雅黑" panose="020B0503020204020204" pitchFamily="34" charset="-122"/>
            </a:endParaRPr>
          </a:p>
        </p:txBody>
      </p:sp>
      <p:cxnSp>
        <p:nvCxnSpPr>
          <p:cNvPr id="6154" name="直接连接符 43"/>
          <p:cNvCxnSpPr/>
          <p:nvPr/>
        </p:nvCxnSpPr>
        <p:spPr>
          <a:xfrm rot="5400000">
            <a:off x="4391025" y="2322195"/>
            <a:ext cx="360363" cy="1588"/>
          </a:xfrm>
          <a:prstGeom prst="line">
            <a:avLst/>
          </a:prstGeom>
          <a:ln w="28575" cap="flat" cmpd="sng">
            <a:solidFill>
              <a:schemeClr val="accent1"/>
            </a:solidFill>
            <a:prstDash val="solid"/>
            <a:headEnd type="none" w="med" len="med"/>
            <a:tailEnd type="none" w="med" len="med"/>
          </a:ln>
        </p:spPr>
      </p:cxnSp>
      <p:sp>
        <p:nvSpPr>
          <p:cNvPr id="6155" name="矩形 35"/>
          <p:cNvSpPr/>
          <p:nvPr/>
        </p:nvSpPr>
        <p:spPr>
          <a:xfrm>
            <a:off x="3384550" y="2503805"/>
            <a:ext cx="2374900" cy="766445"/>
          </a:xfrm>
          <a:prstGeom prst="rect">
            <a:avLst/>
          </a:prstGeom>
          <a:solidFill>
            <a:schemeClr val="bg1"/>
          </a:solidFill>
          <a:ln w="25400" cap="flat" cmpd="sng">
            <a:solidFill>
              <a:schemeClr val="accent1"/>
            </a:solidFill>
            <a:prstDash val="solid"/>
            <a:miter/>
            <a:headEnd type="none" w="med" len="med"/>
            <a:tailEnd type="none" w="med" len="med"/>
          </a:ln>
        </p:spPr>
        <p:txBody>
          <a:bodyPr lIns="180000" anchor="ctr"/>
          <a:lstStyle/>
          <a:p>
            <a:pPr algn="ctr"/>
            <a:r>
              <a:rPr lang="zh-CN" altLang="en-US" sz="2000" dirty="0">
                <a:latin typeface="Arial" panose="020B0604020202020204" pitchFamily="34" charset="0"/>
                <a:ea typeface="微软雅黑" panose="020B0503020204020204" pitchFamily="34" charset="-122"/>
              </a:rPr>
              <a:t>非营利法人</a:t>
            </a:r>
            <a:endParaRPr lang="zh-CN" altLang="en-US" sz="2000" dirty="0">
              <a:latin typeface="Arial" panose="020B0604020202020204" pitchFamily="34" charset="0"/>
              <a:ea typeface="微软雅黑" panose="020B0503020204020204" pitchFamily="34" charset="-122"/>
            </a:endParaRPr>
          </a:p>
        </p:txBody>
      </p:sp>
      <p:sp>
        <p:nvSpPr>
          <p:cNvPr id="6156" name="矩形 36"/>
          <p:cNvSpPr/>
          <p:nvPr/>
        </p:nvSpPr>
        <p:spPr>
          <a:xfrm>
            <a:off x="6600190" y="2503805"/>
            <a:ext cx="1857375" cy="767080"/>
          </a:xfrm>
          <a:prstGeom prst="rect">
            <a:avLst/>
          </a:prstGeom>
          <a:solidFill>
            <a:schemeClr val="bg1"/>
          </a:solidFill>
          <a:ln w="25400" cap="flat" cmpd="sng">
            <a:solidFill>
              <a:schemeClr val="accent1"/>
            </a:solidFill>
            <a:prstDash val="solid"/>
            <a:miter/>
            <a:headEnd type="none" w="med" len="med"/>
            <a:tailEnd type="none" w="med" len="med"/>
          </a:ln>
        </p:spPr>
        <p:txBody>
          <a:bodyPr lIns="180000" anchor="ctr"/>
          <a:lstStyle/>
          <a:p>
            <a:pPr algn="ctr"/>
            <a:r>
              <a:rPr lang="zh-CN" altLang="en-US" sz="2000" dirty="0">
                <a:latin typeface="Arial" panose="020B0604020202020204" pitchFamily="34" charset="0"/>
                <a:ea typeface="微软雅黑" panose="020B0503020204020204" pitchFamily="34" charset="-122"/>
              </a:rPr>
              <a:t>特别法人</a:t>
            </a:r>
            <a:endParaRPr lang="zh-CN" altLang="en-US" sz="2000" dirty="0">
              <a:latin typeface="Arial" panose="020B0604020202020204" pitchFamily="34" charset="0"/>
              <a:ea typeface="微软雅黑" panose="020B0503020204020204" pitchFamily="34" charset="-122"/>
            </a:endParaRPr>
          </a:p>
        </p:txBody>
      </p:sp>
      <p:sp>
        <p:nvSpPr>
          <p:cNvPr id="6157" name="矩形 28"/>
          <p:cNvSpPr/>
          <p:nvPr/>
        </p:nvSpPr>
        <p:spPr>
          <a:xfrm>
            <a:off x="889635" y="2486025"/>
            <a:ext cx="1948815" cy="784860"/>
          </a:xfrm>
          <a:prstGeom prst="rect">
            <a:avLst/>
          </a:prstGeom>
          <a:solidFill>
            <a:schemeClr val="bg1"/>
          </a:solidFill>
          <a:ln w="25400" cap="flat" cmpd="sng">
            <a:solidFill>
              <a:schemeClr val="accent1"/>
            </a:solidFill>
            <a:prstDash val="solid"/>
            <a:miter/>
            <a:headEnd type="none" w="med" len="med"/>
            <a:tailEnd type="none" w="med" len="med"/>
          </a:ln>
        </p:spPr>
        <p:txBody>
          <a:bodyPr lIns="180000" anchor="ctr"/>
          <a:lstStyle/>
          <a:p>
            <a:pPr algn="ctr"/>
            <a:r>
              <a:rPr lang="zh-CN" altLang="en-US" sz="2000" dirty="0">
                <a:latin typeface="Arial" panose="020B0604020202020204" pitchFamily="34" charset="0"/>
                <a:ea typeface="微软雅黑" panose="020B0503020204020204" pitchFamily="34" charset="-122"/>
              </a:rPr>
              <a:t>营利法人</a:t>
            </a:r>
            <a:endParaRPr lang="zh-CN" altLang="en-US" sz="2000" dirty="0">
              <a:latin typeface="Arial" panose="020B0604020202020204" pitchFamily="34" charset="0"/>
              <a:ea typeface="微软雅黑" panose="020B0503020204020204" pitchFamily="34" charset="-122"/>
            </a:endParaRPr>
          </a:p>
        </p:txBody>
      </p:sp>
      <p:cxnSp>
        <p:nvCxnSpPr>
          <p:cNvPr id="3" name="直接连接符 2"/>
          <p:cNvCxnSpPr/>
          <p:nvPr/>
        </p:nvCxnSpPr>
        <p:spPr>
          <a:xfrm>
            <a:off x="1763395" y="2276475"/>
            <a:ext cx="2808605"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a:off x="4572000" y="2276475"/>
            <a:ext cx="2952115"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1763395" y="2276475"/>
            <a:ext cx="0" cy="2159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7524115" y="2287905"/>
            <a:ext cx="0" cy="2159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1763395" y="3284855"/>
            <a:ext cx="0" cy="72009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 name="矩形 28"/>
          <p:cNvSpPr/>
          <p:nvPr/>
        </p:nvSpPr>
        <p:spPr>
          <a:xfrm>
            <a:off x="889000" y="4025265"/>
            <a:ext cx="1949450" cy="1304925"/>
          </a:xfrm>
          <a:prstGeom prst="rect">
            <a:avLst/>
          </a:prstGeom>
          <a:solidFill>
            <a:schemeClr val="bg1"/>
          </a:solidFill>
          <a:ln w="25400" cap="flat" cmpd="sng">
            <a:solidFill>
              <a:schemeClr val="accent1"/>
            </a:solidFill>
            <a:prstDash val="solid"/>
            <a:miter/>
            <a:headEnd type="none" w="med" len="med"/>
            <a:tailEnd type="none" w="med" len="med"/>
          </a:ln>
        </p:spPr>
        <p:txBody>
          <a:bodyPr lIns="180000" anchor="ctr"/>
          <a:lstStyle/>
          <a:p>
            <a:pPr algn="l"/>
            <a:r>
              <a:rPr lang="zh-CN" altLang="en-US" sz="1600" dirty="0">
                <a:ea typeface="微软雅黑" panose="020B0503020204020204" pitchFamily="34" charset="-122"/>
                <a:sym typeface="+mn-ea"/>
              </a:rPr>
              <a:t>有限责任公司</a:t>
            </a:r>
            <a:r>
              <a:rPr lang="en-US" altLang="zh-CN" sz="1600" dirty="0">
                <a:ea typeface="微软雅黑" panose="020B0503020204020204" pitchFamily="34" charset="-122"/>
                <a:sym typeface="+mn-ea"/>
              </a:rPr>
              <a:t>/</a:t>
            </a:r>
            <a:r>
              <a:rPr lang="zh-CN" altLang="en-US" sz="1600" dirty="0">
                <a:latin typeface="Arial" panose="020B0604020202020204" pitchFamily="34" charset="0"/>
                <a:ea typeface="微软雅黑" panose="020B0503020204020204" pitchFamily="34" charset="-122"/>
              </a:rPr>
              <a:t>股份有限公司</a:t>
            </a:r>
            <a:r>
              <a:rPr lang="en-US" altLang="zh-CN" sz="1600" dirty="0">
                <a:latin typeface="Arial" panose="020B0604020202020204" pitchFamily="34" charset="0"/>
                <a:ea typeface="微软雅黑" panose="020B0503020204020204" pitchFamily="34" charset="-122"/>
              </a:rPr>
              <a:t>/</a:t>
            </a:r>
            <a:r>
              <a:rPr lang="zh-CN" altLang="en-US" sz="1600" dirty="0">
                <a:ea typeface="微软雅黑" panose="020B0503020204020204" pitchFamily="34" charset="-122"/>
                <a:sym typeface="+mn-ea"/>
              </a:rPr>
              <a:t>其他企业法人</a:t>
            </a:r>
            <a:endParaRPr lang="zh-CN" altLang="en-US" sz="1600" dirty="0">
              <a:latin typeface="Arial" panose="020B0604020202020204" pitchFamily="34" charset="0"/>
              <a:ea typeface="微软雅黑" panose="020B0503020204020204" pitchFamily="34" charset="-122"/>
            </a:endParaRPr>
          </a:p>
        </p:txBody>
      </p:sp>
      <p:cxnSp>
        <p:nvCxnSpPr>
          <p:cNvPr id="16" name="直接连接符 15"/>
          <p:cNvCxnSpPr/>
          <p:nvPr/>
        </p:nvCxnSpPr>
        <p:spPr>
          <a:xfrm>
            <a:off x="3491865" y="4004945"/>
            <a:ext cx="288036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3505200" y="4004945"/>
            <a:ext cx="0" cy="2159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4086225" y="4004945"/>
            <a:ext cx="0" cy="2159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4723765" y="4006850"/>
            <a:ext cx="0" cy="2159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4570095" y="3277870"/>
            <a:ext cx="635" cy="73469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1" name="矩形 28"/>
          <p:cNvSpPr/>
          <p:nvPr/>
        </p:nvSpPr>
        <p:spPr>
          <a:xfrm>
            <a:off x="3258820" y="4241800"/>
            <a:ext cx="492760" cy="1675130"/>
          </a:xfrm>
          <a:prstGeom prst="rect">
            <a:avLst/>
          </a:prstGeom>
          <a:solidFill>
            <a:schemeClr val="bg1"/>
          </a:solidFill>
          <a:ln w="25400" cap="flat" cmpd="sng">
            <a:solidFill>
              <a:schemeClr val="accent1"/>
            </a:solidFill>
            <a:prstDash val="solid"/>
            <a:miter/>
            <a:headEnd type="none" w="med" len="med"/>
            <a:tailEnd type="none" w="med" len="med"/>
          </a:ln>
        </p:spPr>
        <p:txBody>
          <a:bodyPr lIns="180000" anchor="ctr"/>
          <a:lstStyle/>
          <a:p>
            <a:pPr algn="ctr"/>
            <a:r>
              <a:rPr lang="zh-CN" altLang="en-US" sz="1600" dirty="0">
                <a:latin typeface="Arial" panose="020B0604020202020204" pitchFamily="34" charset="0"/>
                <a:ea typeface="微软雅黑" panose="020B0503020204020204" pitchFamily="34" charset="-122"/>
              </a:rPr>
              <a:t>事业单位</a:t>
            </a:r>
            <a:endParaRPr lang="zh-CN" altLang="en-US" sz="1600" dirty="0">
              <a:latin typeface="Arial" panose="020B0604020202020204" pitchFamily="34" charset="0"/>
              <a:ea typeface="微软雅黑" panose="020B0503020204020204" pitchFamily="34" charset="-122"/>
            </a:endParaRPr>
          </a:p>
        </p:txBody>
      </p:sp>
      <p:sp>
        <p:nvSpPr>
          <p:cNvPr id="22" name="矩形 28"/>
          <p:cNvSpPr/>
          <p:nvPr/>
        </p:nvSpPr>
        <p:spPr>
          <a:xfrm>
            <a:off x="3914140" y="4241800"/>
            <a:ext cx="429260" cy="1675130"/>
          </a:xfrm>
          <a:prstGeom prst="rect">
            <a:avLst/>
          </a:prstGeom>
          <a:solidFill>
            <a:schemeClr val="bg1"/>
          </a:solidFill>
          <a:ln w="25400" cap="flat" cmpd="sng">
            <a:solidFill>
              <a:schemeClr val="accent1"/>
            </a:solidFill>
            <a:prstDash val="solid"/>
            <a:miter/>
            <a:headEnd type="none" w="med" len="med"/>
            <a:tailEnd type="none" w="med" len="med"/>
          </a:ln>
        </p:spPr>
        <p:txBody>
          <a:bodyPr lIns="180000" anchor="ctr"/>
          <a:lstStyle/>
          <a:p>
            <a:pPr algn="ctr"/>
            <a:r>
              <a:rPr lang="zh-CN" altLang="en-US" sz="1600" dirty="0">
                <a:solidFill>
                  <a:srgbClr val="FF0000"/>
                </a:solidFill>
                <a:latin typeface="Arial" panose="020B0604020202020204" pitchFamily="34" charset="0"/>
                <a:ea typeface="微软雅黑" panose="020B0503020204020204" pitchFamily="34" charset="-122"/>
              </a:rPr>
              <a:t>社会团体</a:t>
            </a:r>
            <a:endParaRPr lang="zh-CN" altLang="en-US" sz="1600" dirty="0">
              <a:solidFill>
                <a:srgbClr val="FF0000"/>
              </a:solidFill>
              <a:latin typeface="Arial" panose="020B0604020202020204" pitchFamily="34" charset="0"/>
              <a:ea typeface="微软雅黑" panose="020B0503020204020204" pitchFamily="34" charset="-122"/>
            </a:endParaRPr>
          </a:p>
        </p:txBody>
      </p:sp>
      <p:sp>
        <p:nvSpPr>
          <p:cNvPr id="23" name="矩形 28"/>
          <p:cNvSpPr/>
          <p:nvPr/>
        </p:nvSpPr>
        <p:spPr>
          <a:xfrm>
            <a:off x="4474210" y="4241800"/>
            <a:ext cx="559435" cy="873125"/>
          </a:xfrm>
          <a:prstGeom prst="rect">
            <a:avLst/>
          </a:prstGeom>
          <a:solidFill>
            <a:schemeClr val="bg1"/>
          </a:solidFill>
          <a:ln w="25400" cap="flat" cmpd="sng">
            <a:solidFill>
              <a:schemeClr val="accent1"/>
            </a:solidFill>
            <a:prstDash val="solid"/>
            <a:miter/>
            <a:headEnd type="none" w="med" len="med"/>
            <a:tailEnd type="none" w="med" len="med"/>
          </a:ln>
        </p:spPr>
        <p:txBody>
          <a:bodyPr lIns="180000" anchor="ctr"/>
          <a:lstStyle/>
          <a:p>
            <a:pPr algn="ctr"/>
            <a:r>
              <a:rPr lang="zh-CN" altLang="en-US" sz="1600" dirty="0">
                <a:solidFill>
                  <a:srgbClr val="FF0000"/>
                </a:solidFill>
                <a:latin typeface="Arial" panose="020B0604020202020204" pitchFamily="34" charset="0"/>
                <a:ea typeface="微软雅黑" panose="020B0503020204020204" pitchFamily="34" charset="-122"/>
              </a:rPr>
              <a:t>基金会</a:t>
            </a:r>
            <a:endParaRPr lang="zh-CN" altLang="en-US" sz="1600" dirty="0">
              <a:solidFill>
                <a:srgbClr val="FF0000"/>
              </a:solidFill>
              <a:latin typeface="Arial" panose="020B0604020202020204" pitchFamily="34" charset="0"/>
              <a:ea typeface="微软雅黑" panose="020B0503020204020204" pitchFamily="34" charset="-122"/>
            </a:endParaRPr>
          </a:p>
        </p:txBody>
      </p:sp>
      <p:sp>
        <p:nvSpPr>
          <p:cNvPr id="24" name="矩形 28"/>
          <p:cNvSpPr/>
          <p:nvPr/>
        </p:nvSpPr>
        <p:spPr>
          <a:xfrm>
            <a:off x="5119370" y="4241800"/>
            <a:ext cx="711835" cy="873125"/>
          </a:xfrm>
          <a:prstGeom prst="rect">
            <a:avLst/>
          </a:prstGeom>
          <a:solidFill>
            <a:schemeClr val="bg1"/>
          </a:solidFill>
          <a:ln w="25400" cap="flat" cmpd="sng">
            <a:solidFill>
              <a:schemeClr val="accent1"/>
            </a:solidFill>
            <a:prstDash val="solid"/>
            <a:miter/>
            <a:headEnd type="none" w="med" len="med"/>
            <a:tailEnd type="none" w="med" len="med"/>
          </a:ln>
        </p:spPr>
        <p:txBody>
          <a:bodyPr lIns="180000" anchor="ctr"/>
          <a:lstStyle/>
          <a:p>
            <a:pPr algn="ctr"/>
            <a:r>
              <a:rPr lang="zh-CN" altLang="en-US" sz="1600" dirty="0">
                <a:solidFill>
                  <a:srgbClr val="FF0000"/>
                </a:solidFill>
                <a:latin typeface="Arial" panose="020B0604020202020204" pitchFamily="34" charset="0"/>
                <a:ea typeface="微软雅黑" panose="020B0503020204020204" pitchFamily="34" charset="-122"/>
              </a:rPr>
              <a:t>社会服务机构</a:t>
            </a:r>
            <a:endParaRPr lang="zh-CN" altLang="en-US" sz="1600" dirty="0">
              <a:solidFill>
                <a:srgbClr val="FF0000"/>
              </a:solidFill>
              <a:latin typeface="Arial" panose="020B0604020202020204" pitchFamily="34" charset="0"/>
              <a:ea typeface="微软雅黑" panose="020B0503020204020204" pitchFamily="34" charset="-122"/>
            </a:endParaRPr>
          </a:p>
        </p:txBody>
      </p:sp>
      <p:cxnSp>
        <p:nvCxnSpPr>
          <p:cNvPr id="25" name="直接连接符 24"/>
          <p:cNvCxnSpPr/>
          <p:nvPr/>
        </p:nvCxnSpPr>
        <p:spPr>
          <a:xfrm>
            <a:off x="5487670" y="4025900"/>
            <a:ext cx="0" cy="2159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4784725" y="5114925"/>
            <a:ext cx="0" cy="215900"/>
          </a:xfrm>
          <a:prstGeom prst="line">
            <a:avLst/>
          </a:prstGeom>
          <a:ln w="28575">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5479415" y="5114925"/>
            <a:ext cx="0" cy="215900"/>
          </a:xfrm>
          <a:prstGeom prst="line">
            <a:avLst/>
          </a:prstGeom>
          <a:ln w="28575">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28" name="矩形 36"/>
          <p:cNvSpPr/>
          <p:nvPr/>
        </p:nvSpPr>
        <p:spPr>
          <a:xfrm>
            <a:off x="4573270" y="5330825"/>
            <a:ext cx="1973580" cy="586740"/>
          </a:xfrm>
          <a:prstGeom prst="rect">
            <a:avLst/>
          </a:prstGeom>
          <a:solidFill>
            <a:schemeClr val="bg1"/>
          </a:solidFill>
          <a:ln w="25400" cap="flat" cmpd="sng">
            <a:solidFill>
              <a:srgbClr val="FF0000"/>
            </a:solidFill>
            <a:prstDash val="sysDot"/>
            <a:miter/>
            <a:headEnd type="none" w="med" len="med"/>
            <a:tailEnd type="none" w="med" len="med"/>
          </a:ln>
        </p:spPr>
        <p:txBody>
          <a:bodyPr lIns="180000" anchor="ctr"/>
          <a:lstStyle/>
          <a:p>
            <a:pPr algn="ctr"/>
            <a:r>
              <a:rPr lang="zh-CN" altLang="en-US" sz="2000" dirty="0">
                <a:solidFill>
                  <a:srgbClr val="FF0000"/>
                </a:solidFill>
                <a:latin typeface="Arial" panose="020B0604020202020204" pitchFamily="34" charset="0"/>
                <a:ea typeface="微软雅黑" panose="020B0503020204020204" pitchFamily="34" charset="-122"/>
              </a:rPr>
              <a:t>捐助法人</a:t>
            </a:r>
            <a:endParaRPr lang="zh-CN" altLang="en-US" sz="2000" dirty="0">
              <a:solidFill>
                <a:srgbClr val="FF0000"/>
              </a:solidFill>
              <a:latin typeface="Arial" panose="020B0604020202020204" pitchFamily="34" charset="0"/>
              <a:ea typeface="微软雅黑" panose="020B0503020204020204" pitchFamily="34" charset="-122"/>
            </a:endParaRPr>
          </a:p>
        </p:txBody>
      </p:sp>
      <p:cxnSp>
        <p:nvCxnSpPr>
          <p:cNvPr id="29" name="直接连接符 28"/>
          <p:cNvCxnSpPr/>
          <p:nvPr/>
        </p:nvCxnSpPr>
        <p:spPr>
          <a:xfrm>
            <a:off x="7632065" y="3291205"/>
            <a:ext cx="0" cy="71374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0" name="矩形 28"/>
          <p:cNvSpPr/>
          <p:nvPr/>
        </p:nvSpPr>
        <p:spPr>
          <a:xfrm>
            <a:off x="6832600" y="4003040"/>
            <a:ext cx="1635125" cy="1497965"/>
          </a:xfrm>
          <a:prstGeom prst="rect">
            <a:avLst/>
          </a:prstGeom>
          <a:solidFill>
            <a:schemeClr val="bg1"/>
          </a:solidFill>
          <a:ln w="25400" cap="flat" cmpd="sng">
            <a:solidFill>
              <a:schemeClr val="accent1"/>
            </a:solidFill>
            <a:prstDash val="solid"/>
            <a:miter/>
            <a:headEnd type="none" w="med" len="med"/>
            <a:tailEnd type="none" w="med" len="med"/>
          </a:ln>
        </p:spPr>
        <p:txBody>
          <a:bodyPr lIns="180000" anchor="ctr"/>
          <a:lstStyle/>
          <a:p>
            <a:pPr algn="l"/>
            <a:r>
              <a:rPr lang="zh-CN" altLang="en-US" sz="1600" dirty="0">
                <a:latin typeface="Arial" panose="020B0604020202020204" pitchFamily="34" charset="0"/>
                <a:ea typeface="微软雅黑" panose="020B0503020204020204" pitchFamily="34" charset="-122"/>
              </a:rPr>
              <a:t>机关</a:t>
            </a:r>
            <a:r>
              <a:rPr lang="en-US" altLang="zh-CN" sz="1600" dirty="0">
                <a:latin typeface="Arial" panose="020B0604020202020204" pitchFamily="34" charset="0"/>
                <a:ea typeface="微软雅黑" panose="020B0503020204020204" pitchFamily="34" charset="-122"/>
              </a:rPr>
              <a:t>/</a:t>
            </a:r>
            <a:r>
              <a:rPr lang="zh-CN" altLang="en-US" sz="1600" dirty="0">
                <a:latin typeface="Arial" panose="020B0604020202020204" pitchFamily="34" charset="0"/>
                <a:ea typeface="微软雅黑" panose="020B0503020204020204" pitchFamily="34" charset="-122"/>
              </a:rPr>
              <a:t>农村集体经济组织</a:t>
            </a:r>
            <a:r>
              <a:rPr lang="en-US" altLang="zh-CN" sz="1600" dirty="0">
                <a:latin typeface="Arial" panose="020B0604020202020204" pitchFamily="34" charset="0"/>
                <a:ea typeface="微软雅黑" panose="020B0503020204020204" pitchFamily="34" charset="-122"/>
              </a:rPr>
              <a:t>/</a:t>
            </a:r>
            <a:r>
              <a:rPr lang="zh-CN" altLang="en-US" sz="1600" dirty="0">
                <a:latin typeface="Arial" panose="020B0604020202020204" pitchFamily="34" charset="0"/>
                <a:ea typeface="微软雅黑" panose="020B0503020204020204" pitchFamily="34" charset="-122"/>
              </a:rPr>
              <a:t>城镇农村的合作经济组织</a:t>
            </a:r>
            <a:r>
              <a:rPr lang="en-US" altLang="zh-CN" sz="1600" dirty="0">
                <a:latin typeface="Arial" panose="020B0604020202020204" pitchFamily="34" charset="0"/>
                <a:ea typeface="微软雅黑" panose="020B0503020204020204" pitchFamily="34" charset="-122"/>
              </a:rPr>
              <a:t>/</a:t>
            </a:r>
            <a:r>
              <a:rPr lang="zh-CN" altLang="en-US" sz="1600" dirty="0">
                <a:latin typeface="Arial" panose="020B0604020202020204" pitchFamily="34" charset="0"/>
                <a:ea typeface="微软雅黑" panose="020B0503020204020204" pitchFamily="34" charset="-122"/>
              </a:rPr>
              <a:t>基层群众性自治组织</a:t>
            </a:r>
            <a:endParaRPr lang="zh-CN" altLang="en-US" sz="1600" dirty="0">
              <a:latin typeface="Arial" panose="020B0604020202020204" pitchFamily="34" charset="0"/>
              <a:ea typeface="微软雅黑" panose="020B0503020204020204" pitchFamily="34" charset="-122"/>
            </a:endParaRPr>
          </a:p>
        </p:txBody>
      </p:sp>
      <p:sp>
        <p:nvSpPr>
          <p:cNvPr id="31" name="矩形 49"/>
          <p:cNvSpPr/>
          <p:nvPr/>
        </p:nvSpPr>
        <p:spPr>
          <a:xfrm>
            <a:off x="219075" y="1386840"/>
            <a:ext cx="2785745" cy="635635"/>
          </a:xfrm>
          <a:prstGeom prst="rect">
            <a:avLst/>
          </a:prstGeom>
          <a:solidFill>
            <a:schemeClr val="bg1"/>
          </a:solidFill>
          <a:ln w="9525">
            <a:noFill/>
          </a:ln>
        </p:spPr>
        <p:txBody>
          <a:bodyPr anchor="ctr"/>
          <a:lstStyle/>
          <a:p>
            <a:pPr algn="l"/>
            <a:r>
              <a:rPr lang="en-US" altLang="zh-CN" sz="1400" b="1" dirty="0">
                <a:solidFill>
                  <a:srgbClr val="FF0000"/>
                </a:solidFill>
                <a:latin typeface="Arial" panose="020B0604020202020204" pitchFamily="34" charset="0"/>
                <a:ea typeface="微软雅黑" panose="020B0503020204020204" pitchFamily="34" charset="-122"/>
              </a:rPr>
              <a:t>2017</a:t>
            </a:r>
            <a:r>
              <a:rPr lang="zh-CN" altLang="en-US" sz="1400" b="1" dirty="0">
                <a:solidFill>
                  <a:srgbClr val="FF0000"/>
                </a:solidFill>
                <a:latin typeface="Arial" panose="020B0604020202020204" pitchFamily="34" charset="0"/>
                <a:ea typeface="微软雅黑" panose="020B0503020204020204" pitchFamily="34" charset="-122"/>
              </a:rPr>
              <a:t>年</a:t>
            </a:r>
            <a:r>
              <a:rPr lang="en-US" altLang="zh-CN" sz="1400" b="1" dirty="0">
                <a:solidFill>
                  <a:srgbClr val="FF0000"/>
                </a:solidFill>
                <a:latin typeface="Arial" panose="020B0604020202020204" pitchFamily="34" charset="0"/>
                <a:ea typeface="微软雅黑" panose="020B0503020204020204" pitchFamily="34" charset="-122"/>
              </a:rPr>
              <a:t>3</a:t>
            </a:r>
            <a:r>
              <a:rPr lang="zh-CN" altLang="en-US" sz="1400" b="1" dirty="0">
                <a:solidFill>
                  <a:srgbClr val="FF0000"/>
                </a:solidFill>
                <a:latin typeface="Arial" panose="020B0604020202020204" pitchFamily="34" charset="0"/>
                <a:ea typeface="微软雅黑" panose="020B0503020204020204" pitchFamily="34" charset="-122"/>
              </a:rPr>
              <a:t>月</a:t>
            </a:r>
            <a:r>
              <a:rPr lang="en-US" altLang="zh-CN" sz="1400" b="1" dirty="0">
                <a:solidFill>
                  <a:srgbClr val="FF0000"/>
                </a:solidFill>
                <a:latin typeface="Arial" panose="020B0604020202020204" pitchFamily="34" charset="0"/>
                <a:ea typeface="微软雅黑" panose="020B0503020204020204" pitchFamily="34" charset="-122"/>
              </a:rPr>
              <a:t>15</a:t>
            </a:r>
            <a:r>
              <a:rPr lang="zh-CN" altLang="en-US" sz="1400" b="1" dirty="0">
                <a:solidFill>
                  <a:srgbClr val="FF0000"/>
                </a:solidFill>
                <a:latin typeface="Arial" panose="020B0604020202020204" pitchFamily="34" charset="0"/>
                <a:ea typeface="微软雅黑" panose="020B0503020204020204" pitchFamily="34" charset="-122"/>
              </a:rPr>
              <a:t>日十二届全国人大五次会议通过《民法总则》</a:t>
            </a:r>
            <a:endParaRPr lang="zh-CN" altLang="en-US" sz="1400" b="1" dirty="0">
              <a:solidFill>
                <a:srgbClr val="FF0000"/>
              </a:solidFill>
              <a:latin typeface="Arial" panose="020B0604020202020204" pitchFamily="34" charset="0"/>
              <a:ea typeface="微软雅黑" panose="020B0503020204020204" pitchFamily="34" charset="-122"/>
            </a:endParaRPr>
          </a:p>
        </p:txBody>
      </p:sp>
      <p:cxnSp>
        <p:nvCxnSpPr>
          <p:cNvPr id="2" name="直接连接符 1"/>
          <p:cNvCxnSpPr/>
          <p:nvPr/>
        </p:nvCxnSpPr>
        <p:spPr>
          <a:xfrm>
            <a:off x="6348730" y="4012565"/>
            <a:ext cx="0" cy="21590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 name="矩形 28"/>
          <p:cNvSpPr/>
          <p:nvPr/>
        </p:nvSpPr>
        <p:spPr>
          <a:xfrm>
            <a:off x="5932170" y="4243070"/>
            <a:ext cx="711835" cy="873125"/>
          </a:xfrm>
          <a:prstGeom prst="rect">
            <a:avLst/>
          </a:prstGeom>
          <a:solidFill>
            <a:schemeClr val="bg1"/>
          </a:solidFill>
          <a:ln w="25400" cap="flat" cmpd="sng">
            <a:solidFill>
              <a:schemeClr val="accent1"/>
            </a:solidFill>
            <a:prstDash val="solid"/>
            <a:miter/>
            <a:headEnd type="none" w="med" len="med"/>
            <a:tailEnd type="none" w="med" len="med"/>
          </a:ln>
        </p:spPr>
        <p:txBody>
          <a:bodyPr lIns="180000" anchor="ctr"/>
          <a:p>
            <a:pPr algn="ctr"/>
            <a:r>
              <a:rPr lang="zh-CN" altLang="en-US" sz="1600" dirty="0">
                <a:solidFill>
                  <a:srgbClr val="FF0000"/>
                </a:solidFill>
                <a:latin typeface="Arial" panose="020B0604020202020204" pitchFamily="34" charset="0"/>
                <a:ea typeface="微软雅黑" panose="020B0503020204020204" pitchFamily="34" charset="-122"/>
              </a:rPr>
              <a:t>宗教活动场所</a:t>
            </a:r>
            <a:endParaRPr lang="zh-CN" altLang="en-US" sz="1600" dirty="0">
              <a:solidFill>
                <a:srgbClr val="FF0000"/>
              </a:solidFill>
              <a:latin typeface="Arial" panose="020B0604020202020204" pitchFamily="34" charset="0"/>
              <a:ea typeface="微软雅黑" panose="020B0503020204020204" pitchFamily="34" charset="-122"/>
            </a:endParaRPr>
          </a:p>
        </p:txBody>
      </p:sp>
      <p:cxnSp>
        <p:nvCxnSpPr>
          <p:cNvPr id="10" name="直接连接符 9"/>
          <p:cNvCxnSpPr/>
          <p:nvPr/>
        </p:nvCxnSpPr>
        <p:spPr>
          <a:xfrm>
            <a:off x="6264910" y="5112385"/>
            <a:ext cx="0" cy="215900"/>
          </a:xfrm>
          <a:prstGeom prst="line">
            <a:avLst/>
          </a:prstGeom>
          <a:ln w="28575">
            <a:solidFill>
              <a:srgbClr val="FF0000"/>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图片 5" descr="bj2.jpg"/>
          <p:cNvPicPr>
            <a:picLocks noChangeAspect="1"/>
          </p:cNvPicPr>
          <p:nvPr/>
        </p:nvPicPr>
        <p:blipFill>
          <a:blip r:embed="rId1"/>
          <a:srcRect l="1645"/>
          <a:stretch>
            <a:fillRect/>
          </a:stretch>
        </p:blipFill>
        <p:spPr>
          <a:xfrm>
            <a:off x="0" y="-90487"/>
            <a:ext cx="9197975" cy="6867525"/>
          </a:xfrm>
          <a:prstGeom prst="rect">
            <a:avLst/>
          </a:prstGeom>
          <a:noFill/>
          <a:ln w="9525">
            <a:noFill/>
          </a:ln>
        </p:spPr>
      </p:pic>
      <p:grpSp>
        <p:nvGrpSpPr>
          <p:cNvPr id="19459" name="Group 3"/>
          <p:cNvGrpSpPr/>
          <p:nvPr/>
        </p:nvGrpSpPr>
        <p:grpSpPr>
          <a:xfrm>
            <a:off x="161925" y="317500"/>
            <a:ext cx="238125" cy="682625"/>
            <a:chOff x="0" y="0"/>
            <a:chExt cx="162" cy="430"/>
          </a:xfrm>
        </p:grpSpPr>
        <p:pic>
          <p:nvPicPr>
            <p:cNvPr id="19507" name="矩形 6"/>
            <p:cNvPicPr/>
            <p:nvPr/>
          </p:nvPicPr>
          <p:blipFill>
            <a:blip r:embed="rId2"/>
            <a:stretch>
              <a:fillRect/>
            </a:stretch>
          </p:blipFill>
          <p:spPr>
            <a:xfrm>
              <a:off x="0" y="0"/>
              <a:ext cx="162" cy="430"/>
            </a:xfrm>
            <a:prstGeom prst="rect">
              <a:avLst/>
            </a:prstGeom>
            <a:noFill/>
            <a:ln w="9525">
              <a:noFill/>
            </a:ln>
          </p:spPr>
        </p:pic>
        <p:sp>
          <p:nvSpPr>
            <p:cNvPr id="19508" name="Text Box 5"/>
            <p:cNvSpPr txBox="1"/>
            <p:nvPr/>
          </p:nvSpPr>
          <p:spPr>
            <a:xfrm>
              <a:off x="39" y="22"/>
              <a:ext cx="86" cy="360"/>
            </a:xfrm>
            <a:prstGeom prst="rect">
              <a:avLst/>
            </a:prstGeom>
            <a:noFill/>
            <a:ln w="9525">
              <a:noFill/>
            </a:ln>
          </p:spPr>
          <p:txBody>
            <a:bodyPr anchor="ctr"/>
            <a:lstStyle/>
            <a:p>
              <a:pPr algn="ctr"/>
              <a:endParaRPr lang="zh-CN" altLang="en-US" dirty="0">
                <a:solidFill>
                  <a:srgbClr val="FFFFFF"/>
                </a:solidFill>
                <a:latin typeface="Arial" panose="020B0604020202020204" pitchFamily="34" charset="0"/>
                <a:ea typeface="微软雅黑" panose="020B0503020204020204" pitchFamily="34" charset="-122"/>
              </a:endParaRPr>
            </a:p>
          </p:txBody>
        </p:sp>
      </p:grpSp>
      <p:sp>
        <p:nvSpPr>
          <p:cNvPr id="19460" name="文本框 1"/>
          <p:cNvSpPr txBox="1"/>
          <p:nvPr/>
        </p:nvSpPr>
        <p:spPr>
          <a:xfrm>
            <a:off x="284163" y="385763"/>
            <a:ext cx="5511800" cy="523875"/>
          </a:xfrm>
          <a:prstGeom prst="rect">
            <a:avLst/>
          </a:prstGeom>
          <a:noFill/>
          <a:ln w="9525">
            <a:noFill/>
          </a:ln>
        </p:spPr>
        <p:txBody>
          <a:bodyPr>
            <a:spAutoFit/>
          </a:bodyPr>
          <a:lstStyle/>
          <a:p>
            <a:pPr algn="dist"/>
            <a:r>
              <a:rPr lang="zh-CN" altLang="en-US" sz="2800" b="1" dirty="0">
                <a:solidFill>
                  <a:srgbClr val="FF0000"/>
                </a:solidFill>
                <a:latin typeface="微软雅黑" panose="020B0503020204020204" pitchFamily="34" charset="-122"/>
                <a:ea typeface="微软雅黑" panose="020B0503020204020204" pitchFamily="34" charset="-122"/>
              </a:rPr>
              <a:t>中央关于社会组织改革的新精神</a:t>
            </a:r>
            <a:endParaRPr lang="zh-CN" altLang="en-US" sz="2800" b="1" dirty="0">
              <a:solidFill>
                <a:srgbClr val="FF0000"/>
              </a:solidFill>
              <a:latin typeface="微软雅黑" panose="020B0503020204020204" pitchFamily="34" charset="-122"/>
              <a:ea typeface="微软雅黑" panose="020B0503020204020204" pitchFamily="34" charset="-122"/>
            </a:endParaRPr>
          </a:p>
        </p:txBody>
      </p:sp>
      <p:sp>
        <p:nvSpPr>
          <p:cNvPr id="19461" name="文本框 4"/>
          <p:cNvSpPr txBox="1"/>
          <p:nvPr/>
        </p:nvSpPr>
        <p:spPr>
          <a:xfrm>
            <a:off x="252413" y="1125538"/>
            <a:ext cx="4679950" cy="461962"/>
          </a:xfrm>
          <a:prstGeom prst="rect">
            <a:avLst/>
          </a:prstGeom>
          <a:noFill/>
          <a:ln w="9525">
            <a:noFill/>
          </a:ln>
        </p:spPr>
        <p:txBody>
          <a:bodyPr>
            <a:spAutoFit/>
          </a:bodyPr>
          <a:lstStyle/>
          <a:p>
            <a:r>
              <a:rPr lang="zh-CN" altLang="en-US" sz="2400" b="1" dirty="0">
                <a:latin typeface="Arial" panose="020B0604020202020204" pitchFamily="34" charset="0"/>
                <a:ea typeface="微软雅黑" panose="020B0503020204020204" pitchFamily="34" charset="-122"/>
              </a:rPr>
              <a:t>三、大力培育发展社区社会组织</a:t>
            </a:r>
            <a:endParaRPr lang="zh-CN" altLang="en-US" sz="2400" b="1" dirty="0">
              <a:latin typeface="Arial" panose="020B0604020202020204" pitchFamily="34" charset="0"/>
              <a:ea typeface="微软雅黑" panose="020B0503020204020204" pitchFamily="34" charset="-122"/>
            </a:endParaRPr>
          </a:p>
        </p:txBody>
      </p:sp>
      <p:grpSp>
        <p:nvGrpSpPr>
          <p:cNvPr id="19462" name="Group 8"/>
          <p:cNvGrpSpPr/>
          <p:nvPr/>
        </p:nvGrpSpPr>
        <p:grpSpPr>
          <a:xfrm>
            <a:off x="1055688" y="1898650"/>
            <a:ext cx="2001837" cy="4030663"/>
            <a:chOff x="0" y="3"/>
            <a:chExt cx="1367" cy="2539"/>
          </a:xfrm>
        </p:grpSpPr>
        <p:sp>
          <p:nvSpPr>
            <p:cNvPr id="19493" name="AutoShape 4"/>
            <p:cNvSpPr/>
            <p:nvPr/>
          </p:nvSpPr>
          <p:spPr>
            <a:xfrm>
              <a:off x="0" y="194"/>
              <a:ext cx="1363" cy="1800"/>
            </a:xfrm>
            <a:prstGeom prst="roundRect">
              <a:avLst>
                <a:gd name="adj" fmla="val 17509"/>
              </a:avLst>
            </a:prstGeom>
            <a:gradFill rotWithShape="1">
              <a:gsLst>
                <a:gs pos="0">
                  <a:srgbClr val="4E91D4"/>
                </a:gs>
                <a:gs pos="100000">
                  <a:srgbClr val="3477A4"/>
                </a:gs>
              </a:gsLst>
              <a:lin ang="18900000" scaled="1"/>
              <a:tileRect/>
            </a:gradFill>
            <a:ln w="9525">
              <a:noFill/>
            </a:ln>
          </p:spPr>
          <p:txBody>
            <a:bodyPr wrap="none" anchor="ctr"/>
            <a:lstStyle/>
            <a:p>
              <a:endParaRPr lang="zh-CN" altLang="en-US" dirty="0">
                <a:latin typeface="Arial" panose="020B0604020202020204" pitchFamily="34" charset="0"/>
              </a:endParaRPr>
            </a:p>
          </p:txBody>
        </p:sp>
        <p:sp>
          <p:nvSpPr>
            <p:cNvPr id="19494" name="AutoShape 5"/>
            <p:cNvSpPr/>
            <p:nvPr/>
          </p:nvSpPr>
          <p:spPr>
            <a:xfrm>
              <a:off x="21" y="199"/>
              <a:ext cx="1322" cy="1766"/>
            </a:xfrm>
            <a:prstGeom prst="roundRect">
              <a:avLst>
                <a:gd name="adj" fmla="val 16667"/>
              </a:avLst>
            </a:prstGeom>
            <a:solidFill>
              <a:srgbClr val="3CA1E6"/>
            </a:solidFill>
            <a:ln w="9525">
              <a:noFill/>
            </a:ln>
          </p:spPr>
          <p:txBody>
            <a:bodyPr wrap="none" anchor="ctr"/>
            <a:lstStyle/>
            <a:p>
              <a:endParaRPr lang="zh-CN" altLang="en-US" dirty="0">
                <a:latin typeface="Arial" panose="020B0604020202020204" pitchFamily="34" charset="0"/>
              </a:endParaRPr>
            </a:p>
          </p:txBody>
        </p:sp>
        <p:sp>
          <p:nvSpPr>
            <p:cNvPr id="19495" name="AutoShape 6"/>
            <p:cNvSpPr/>
            <p:nvPr/>
          </p:nvSpPr>
          <p:spPr>
            <a:xfrm>
              <a:off x="32" y="1499"/>
              <a:ext cx="1304" cy="447"/>
            </a:xfrm>
            <a:prstGeom prst="roundRect">
              <a:avLst>
                <a:gd name="adj" fmla="val 50000"/>
              </a:avLst>
            </a:prstGeom>
            <a:gradFill rotWithShape="1">
              <a:gsLst>
                <a:gs pos="0">
                  <a:srgbClr val="3CA1E6">
                    <a:alpha val="0"/>
                  </a:srgbClr>
                </a:gs>
                <a:gs pos="100000">
                  <a:srgbClr val="9BCFF2"/>
                </a:gs>
              </a:gsLst>
              <a:lin ang="5400000" scaled="1"/>
              <a:tileRect/>
            </a:gradFill>
            <a:ln w="9525">
              <a:noFill/>
            </a:ln>
          </p:spPr>
          <p:txBody>
            <a:bodyPr wrap="none" anchor="ctr"/>
            <a:lstStyle/>
            <a:p>
              <a:endParaRPr lang="zh-CN" altLang="en-US" dirty="0">
                <a:latin typeface="Arial" panose="020B0604020202020204" pitchFamily="34" charset="0"/>
              </a:endParaRPr>
            </a:p>
          </p:txBody>
        </p:sp>
        <p:sp>
          <p:nvSpPr>
            <p:cNvPr id="19496" name="AutoShape 7"/>
            <p:cNvSpPr/>
            <p:nvPr/>
          </p:nvSpPr>
          <p:spPr>
            <a:xfrm>
              <a:off x="32" y="213"/>
              <a:ext cx="1304" cy="446"/>
            </a:xfrm>
            <a:prstGeom prst="roundRect">
              <a:avLst>
                <a:gd name="adj" fmla="val 50000"/>
              </a:avLst>
            </a:prstGeom>
            <a:gradFill rotWithShape="1">
              <a:gsLst>
                <a:gs pos="0">
                  <a:srgbClr val="BEE0F7"/>
                </a:gs>
                <a:gs pos="100000">
                  <a:srgbClr val="3CA1E6">
                    <a:alpha val="0"/>
                  </a:srgbClr>
                </a:gs>
              </a:gsLst>
              <a:lin ang="5400000" scaled="1"/>
              <a:tileRect/>
            </a:gradFill>
            <a:ln w="9525">
              <a:noFill/>
            </a:ln>
          </p:spPr>
          <p:txBody>
            <a:bodyPr wrap="none" anchor="ctr"/>
            <a:lstStyle/>
            <a:p>
              <a:endParaRPr lang="zh-CN" altLang="en-US" dirty="0">
                <a:latin typeface="Arial" panose="020B0604020202020204" pitchFamily="34" charset="0"/>
              </a:endParaRPr>
            </a:p>
          </p:txBody>
        </p:sp>
        <p:sp>
          <p:nvSpPr>
            <p:cNvPr id="19497" name="AutoShape 8"/>
            <p:cNvSpPr/>
            <p:nvPr/>
          </p:nvSpPr>
          <p:spPr>
            <a:xfrm>
              <a:off x="4" y="1994"/>
              <a:ext cx="1363" cy="548"/>
            </a:xfrm>
            <a:prstGeom prst="roundRect">
              <a:avLst>
                <a:gd name="adj" fmla="val 40389"/>
              </a:avLst>
            </a:prstGeom>
            <a:gradFill rotWithShape="1">
              <a:gsLst>
                <a:gs pos="0">
                  <a:srgbClr val="729EB4"/>
                </a:gs>
                <a:gs pos="100000">
                  <a:schemeClr val="bg1"/>
                </a:gs>
              </a:gsLst>
              <a:lin ang="5400000" scaled="1"/>
              <a:tileRect/>
            </a:gradFill>
            <a:ln w="9525">
              <a:noFill/>
            </a:ln>
          </p:spPr>
          <p:txBody>
            <a:bodyPr wrap="none" anchor="ctr"/>
            <a:lstStyle/>
            <a:p>
              <a:endParaRPr lang="zh-CN" altLang="en-US" dirty="0">
                <a:latin typeface="Arial" panose="020B0604020202020204" pitchFamily="34" charset="0"/>
              </a:endParaRPr>
            </a:p>
          </p:txBody>
        </p:sp>
        <p:sp>
          <p:nvSpPr>
            <p:cNvPr id="19498" name="AutoShape 9"/>
            <p:cNvSpPr/>
            <p:nvPr/>
          </p:nvSpPr>
          <p:spPr>
            <a:xfrm>
              <a:off x="32" y="2009"/>
              <a:ext cx="1304" cy="487"/>
            </a:xfrm>
            <a:prstGeom prst="roundRect">
              <a:avLst>
                <a:gd name="adj" fmla="val 50000"/>
              </a:avLst>
            </a:prstGeom>
            <a:gradFill rotWithShape="1">
              <a:gsLst>
                <a:gs pos="0">
                  <a:srgbClr val="7DAFD4"/>
                </a:gs>
                <a:gs pos="100000">
                  <a:schemeClr val="bg1"/>
                </a:gs>
              </a:gsLst>
              <a:lin ang="5400000" scaled="1"/>
              <a:tileRect/>
            </a:gradFill>
            <a:ln w="9525">
              <a:noFill/>
            </a:ln>
          </p:spPr>
          <p:txBody>
            <a:bodyPr wrap="none" anchor="ctr"/>
            <a:lstStyle/>
            <a:p>
              <a:endParaRPr lang="zh-CN" altLang="en-US" dirty="0">
                <a:latin typeface="Arial" panose="020B0604020202020204" pitchFamily="34" charset="0"/>
              </a:endParaRPr>
            </a:p>
          </p:txBody>
        </p:sp>
        <p:grpSp>
          <p:nvGrpSpPr>
            <p:cNvPr id="19499" name="Group 15"/>
            <p:cNvGrpSpPr/>
            <p:nvPr/>
          </p:nvGrpSpPr>
          <p:grpSpPr>
            <a:xfrm>
              <a:off x="469" y="3"/>
              <a:ext cx="405" cy="392"/>
              <a:chOff x="0" y="5"/>
              <a:chExt cx="668" cy="647"/>
            </a:xfrm>
          </p:grpSpPr>
          <p:sp>
            <p:nvSpPr>
              <p:cNvPr id="19502" name="Oval 11"/>
              <p:cNvSpPr/>
              <p:nvPr/>
            </p:nvSpPr>
            <p:spPr>
              <a:xfrm>
                <a:off x="0" y="64"/>
                <a:ext cx="668" cy="540"/>
              </a:xfrm>
              <a:prstGeom prst="ellipse">
                <a:avLst/>
              </a:prstGeom>
              <a:solidFill>
                <a:srgbClr val="333333"/>
              </a:solidFill>
              <a:ln w="9525">
                <a:noFill/>
              </a:ln>
            </p:spPr>
            <p:txBody>
              <a:bodyPr anchor="ctr">
                <a:spAutoFit/>
              </a:bodyPr>
              <a:lstStyle/>
              <a:p>
                <a:endParaRPr lang="zh-CN" altLang="en-US" dirty="0">
                  <a:latin typeface="Arial" panose="020B0604020202020204" pitchFamily="34" charset="0"/>
                </a:endParaRPr>
              </a:p>
            </p:txBody>
          </p:sp>
          <p:sp>
            <p:nvSpPr>
              <p:cNvPr id="19503" name="Oval 12"/>
              <p:cNvSpPr/>
              <p:nvPr/>
            </p:nvSpPr>
            <p:spPr>
              <a:xfrm>
                <a:off x="7" y="5"/>
                <a:ext cx="646" cy="647"/>
              </a:xfrm>
              <a:prstGeom prst="ellipse">
                <a:avLst/>
              </a:prstGeom>
              <a:gradFill rotWithShape="1">
                <a:gsLst>
                  <a:gs pos="0">
                    <a:srgbClr val="636869"/>
                  </a:gs>
                  <a:gs pos="100000">
                    <a:srgbClr val="D6E1E2"/>
                  </a:gs>
                </a:gsLst>
                <a:lin ang="5400000" scaled="1"/>
                <a:tileRect/>
              </a:gradFill>
              <a:ln w="9525">
                <a:noFill/>
              </a:ln>
            </p:spPr>
            <p:txBody>
              <a:bodyPr vert="eaVert" wrap="none" anchor="ctr"/>
              <a:lstStyle/>
              <a:p>
                <a:endParaRPr lang="zh-CN" altLang="en-US" dirty="0">
                  <a:latin typeface="Arial" panose="020B0604020202020204" pitchFamily="34" charset="0"/>
                </a:endParaRPr>
              </a:p>
            </p:txBody>
          </p:sp>
          <p:sp>
            <p:nvSpPr>
              <p:cNvPr id="19504" name="Oval 13"/>
              <p:cNvSpPr/>
              <p:nvPr/>
            </p:nvSpPr>
            <p:spPr>
              <a:xfrm>
                <a:off x="15" y="9"/>
                <a:ext cx="631" cy="631"/>
              </a:xfrm>
              <a:prstGeom prst="ellipse">
                <a:avLst/>
              </a:prstGeom>
              <a:gradFill rotWithShape="1">
                <a:gsLst>
                  <a:gs pos="0">
                    <a:srgbClr val="D6E1E2">
                      <a:alpha val="0"/>
                    </a:srgbClr>
                  </a:gs>
                  <a:gs pos="100000">
                    <a:srgbClr val="F1F5F5"/>
                  </a:gs>
                </a:gsLst>
                <a:lin ang="5400000" scaled="1"/>
                <a:tileRect/>
              </a:gradFill>
              <a:ln w="9525">
                <a:noFill/>
              </a:ln>
            </p:spPr>
            <p:txBody>
              <a:bodyPr vert="eaVert" wrap="none" anchor="ctr"/>
              <a:lstStyle/>
              <a:p>
                <a:endParaRPr lang="zh-CN" altLang="en-US" dirty="0">
                  <a:latin typeface="Arial" panose="020B0604020202020204" pitchFamily="34" charset="0"/>
                </a:endParaRPr>
              </a:p>
            </p:txBody>
          </p:sp>
          <p:sp>
            <p:nvSpPr>
              <p:cNvPr id="19505" name="Oval 14"/>
              <p:cNvSpPr/>
              <p:nvPr/>
            </p:nvSpPr>
            <p:spPr>
              <a:xfrm>
                <a:off x="22" y="15"/>
                <a:ext cx="600" cy="589"/>
              </a:xfrm>
              <a:prstGeom prst="ellipse">
                <a:avLst/>
              </a:prstGeom>
              <a:gradFill rotWithShape="1">
                <a:gsLst>
                  <a:gs pos="0">
                    <a:srgbClr val="AAB2B3"/>
                  </a:gs>
                  <a:gs pos="100000">
                    <a:srgbClr val="D6E1E2">
                      <a:alpha val="48000"/>
                    </a:srgbClr>
                  </a:gs>
                </a:gsLst>
                <a:lin ang="5400000" scaled="1"/>
                <a:tileRect/>
              </a:gradFill>
              <a:ln w="9525">
                <a:noFill/>
              </a:ln>
            </p:spPr>
            <p:txBody>
              <a:bodyPr vert="eaVert" wrap="none" anchor="ctr"/>
              <a:lstStyle/>
              <a:p>
                <a:endParaRPr lang="zh-CN" altLang="en-US" dirty="0">
                  <a:latin typeface="Arial" panose="020B0604020202020204" pitchFamily="34" charset="0"/>
                </a:endParaRPr>
              </a:p>
            </p:txBody>
          </p:sp>
          <p:sp>
            <p:nvSpPr>
              <p:cNvPr id="19506" name="Oval 15"/>
              <p:cNvSpPr/>
              <p:nvPr/>
            </p:nvSpPr>
            <p:spPr>
              <a:xfrm>
                <a:off x="57" y="31"/>
                <a:ext cx="533" cy="479"/>
              </a:xfrm>
              <a:prstGeom prst="ellipse">
                <a:avLst/>
              </a:prstGeom>
              <a:gradFill rotWithShape="1">
                <a:gsLst>
                  <a:gs pos="0">
                    <a:srgbClr val="FFFFFF"/>
                  </a:gs>
                  <a:gs pos="100000">
                    <a:srgbClr val="D6E1E2">
                      <a:alpha val="37999"/>
                    </a:srgbClr>
                  </a:gs>
                </a:gsLst>
                <a:lin ang="5400000" scaled="1"/>
                <a:tileRect/>
              </a:gradFill>
              <a:ln w="9525">
                <a:noFill/>
              </a:ln>
            </p:spPr>
            <p:txBody>
              <a:bodyPr vert="eaVert" wrap="none" anchor="ctr"/>
              <a:lstStyle/>
              <a:p>
                <a:endParaRPr lang="zh-CN" altLang="en-US" dirty="0">
                  <a:latin typeface="Arial" panose="020B0604020202020204" pitchFamily="34" charset="0"/>
                </a:endParaRPr>
              </a:p>
            </p:txBody>
          </p:sp>
        </p:grpSp>
        <p:sp>
          <p:nvSpPr>
            <p:cNvPr id="19500" name="Text Box 16"/>
            <p:cNvSpPr txBox="1"/>
            <p:nvPr/>
          </p:nvSpPr>
          <p:spPr>
            <a:xfrm>
              <a:off x="546" y="58"/>
              <a:ext cx="243" cy="291"/>
            </a:xfrm>
            <a:prstGeom prst="rect">
              <a:avLst/>
            </a:prstGeom>
            <a:noFill/>
            <a:ln w="9525">
              <a:noFill/>
            </a:ln>
          </p:spPr>
          <p:txBody>
            <a:bodyPr wrap="none">
              <a:spAutoFit/>
            </a:bodyPr>
            <a:lstStyle/>
            <a:p>
              <a:pPr algn="ctr"/>
              <a:r>
                <a:rPr lang="en-US" altLang="zh-CN" sz="2400" dirty="0">
                  <a:latin typeface="Arial" panose="020B0604020202020204" pitchFamily="34" charset="0"/>
                </a:rPr>
                <a:t>1</a:t>
              </a:r>
              <a:endParaRPr lang="en-US" altLang="zh-CN" dirty="0">
                <a:latin typeface="Arial" panose="020B0604020202020204" pitchFamily="34" charset="0"/>
              </a:endParaRPr>
            </a:p>
          </p:txBody>
        </p:sp>
        <p:sp>
          <p:nvSpPr>
            <p:cNvPr id="19501" name="Text Box 17"/>
            <p:cNvSpPr txBox="1"/>
            <p:nvPr/>
          </p:nvSpPr>
          <p:spPr>
            <a:xfrm>
              <a:off x="48" y="480"/>
              <a:ext cx="1296" cy="233"/>
            </a:xfrm>
            <a:prstGeom prst="rect">
              <a:avLst/>
            </a:prstGeom>
            <a:noFill/>
            <a:ln w="9525">
              <a:noFill/>
            </a:ln>
          </p:spPr>
          <p:txBody>
            <a:bodyPr>
              <a:spAutoFit/>
            </a:bodyPr>
            <a:lstStyle/>
            <a:p>
              <a:endParaRPr lang="en-US" altLang="zh-CN" dirty="0">
                <a:latin typeface="Arial" panose="020B0604020202020204" pitchFamily="34" charset="0"/>
              </a:endParaRPr>
            </a:p>
          </p:txBody>
        </p:sp>
      </p:grpSp>
      <p:grpSp>
        <p:nvGrpSpPr>
          <p:cNvPr id="19463" name="Group 23"/>
          <p:cNvGrpSpPr/>
          <p:nvPr/>
        </p:nvGrpSpPr>
        <p:grpSpPr>
          <a:xfrm>
            <a:off x="3235325" y="1898650"/>
            <a:ext cx="2000250" cy="4030663"/>
            <a:chOff x="0" y="3"/>
            <a:chExt cx="1365" cy="2539"/>
          </a:xfrm>
        </p:grpSpPr>
        <p:sp>
          <p:nvSpPr>
            <p:cNvPr id="19481" name="AutoShape 19"/>
            <p:cNvSpPr/>
            <p:nvPr/>
          </p:nvSpPr>
          <p:spPr>
            <a:xfrm>
              <a:off x="0" y="194"/>
              <a:ext cx="1363" cy="1800"/>
            </a:xfrm>
            <a:prstGeom prst="roundRect">
              <a:avLst>
                <a:gd name="adj" fmla="val 17509"/>
              </a:avLst>
            </a:prstGeom>
            <a:gradFill rotWithShape="1">
              <a:gsLst>
                <a:gs pos="0">
                  <a:srgbClr val="34B034"/>
                </a:gs>
                <a:gs pos="100000">
                  <a:srgbClr val="3F8B4A"/>
                </a:gs>
              </a:gsLst>
              <a:lin ang="18900000" scaled="1"/>
              <a:tileRect/>
            </a:gradFill>
            <a:ln w="9525">
              <a:noFill/>
            </a:ln>
          </p:spPr>
          <p:txBody>
            <a:bodyPr wrap="none" anchor="ctr"/>
            <a:lstStyle/>
            <a:p>
              <a:endParaRPr lang="zh-CN" altLang="en-US" dirty="0">
                <a:latin typeface="Arial" panose="020B0604020202020204" pitchFamily="34" charset="0"/>
              </a:endParaRPr>
            </a:p>
          </p:txBody>
        </p:sp>
        <p:sp>
          <p:nvSpPr>
            <p:cNvPr id="19482" name="AutoShape 20"/>
            <p:cNvSpPr/>
            <p:nvPr/>
          </p:nvSpPr>
          <p:spPr>
            <a:xfrm>
              <a:off x="21" y="199"/>
              <a:ext cx="1322" cy="1766"/>
            </a:xfrm>
            <a:prstGeom prst="roundRect">
              <a:avLst>
                <a:gd name="adj" fmla="val 16667"/>
              </a:avLst>
            </a:prstGeom>
            <a:solidFill>
              <a:srgbClr val="73E77E"/>
            </a:solidFill>
            <a:ln w="9525">
              <a:noFill/>
            </a:ln>
          </p:spPr>
          <p:txBody>
            <a:bodyPr wrap="none" anchor="ctr"/>
            <a:lstStyle/>
            <a:p>
              <a:endParaRPr lang="zh-CN" altLang="en-US" dirty="0">
                <a:latin typeface="Arial" panose="020B0604020202020204" pitchFamily="34" charset="0"/>
              </a:endParaRPr>
            </a:p>
          </p:txBody>
        </p:sp>
        <p:sp>
          <p:nvSpPr>
            <p:cNvPr id="19483" name="AutoShape 21"/>
            <p:cNvSpPr/>
            <p:nvPr/>
          </p:nvSpPr>
          <p:spPr>
            <a:xfrm>
              <a:off x="32" y="1499"/>
              <a:ext cx="1304" cy="447"/>
            </a:xfrm>
            <a:prstGeom prst="roundRect">
              <a:avLst>
                <a:gd name="adj" fmla="val 50000"/>
              </a:avLst>
            </a:prstGeom>
            <a:gradFill rotWithShape="1">
              <a:gsLst>
                <a:gs pos="0">
                  <a:srgbClr val="73E77E"/>
                </a:gs>
                <a:gs pos="100000">
                  <a:srgbClr val="B3F2B9"/>
                </a:gs>
              </a:gsLst>
              <a:lin ang="5400000" scaled="1"/>
              <a:tileRect/>
            </a:gradFill>
            <a:ln w="9525">
              <a:noFill/>
            </a:ln>
          </p:spPr>
          <p:txBody>
            <a:bodyPr wrap="none" anchor="ctr"/>
            <a:lstStyle/>
            <a:p>
              <a:endParaRPr lang="zh-CN" altLang="en-US" dirty="0">
                <a:latin typeface="Arial" panose="020B0604020202020204" pitchFamily="34" charset="0"/>
              </a:endParaRPr>
            </a:p>
          </p:txBody>
        </p:sp>
        <p:sp>
          <p:nvSpPr>
            <p:cNvPr id="19484" name="AutoShape 22"/>
            <p:cNvSpPr/>
            <p:nvPr/>
          </p:nvSpPr>
          <p:spPr>
            <a:xfrm>
              <a:off x="32" y="213"/>
              <a:ext cx="1304" cy="446"/>
            </a:xfrm>
            <a:prstGeom prst="roundRect">
              <a:avLst>
                <a:gd name="adj" fmla="val 50000"/>
              </a:avLst>
            </a:prstGeom>
            <a:gradFill rotWithShape="1">
              <a:gsLst>
                <a:gs pos="0">
                  <a:srgbClr val="D0F7D4"/>
                </a:gs>
                <a:gs pos="100000">
                  <a:srgbClr val="73E77E"/>
                </a:gs>
              </a:gsLst>
              <a:lin ang="5400000" scaled="1"/>
              <a:tileRect/>
            </a:gradFill>
            <a:ln w="9525">
              <a:noFill/>
            </a:ln>
          </p:spPr>
          <p:txBody>
            <a:bodyPr wrap="none" anchor="ctr"/>
            <a:lstStyle/>
            <a:p>
              <a:endParaRPr lang="zh-CN" altLang="en-US" dirty="0">
                <a:latin typeface="Arial" panose="020B0604020202020204" pitchFamily="34" charset="0"/>
              </a:endParaRPr>
            </a:p>
          </p:txBody>
        </p:sp>
        <p:sp>
          <p:nvSpPr>
            <p:cNvPr id="19485" name="Oval 23"/>
            <p:cNvSpPr/>
            <p:nvPr/>
          </p:nvSpPr>
          <p:spPr>
            <a:xfrm>
              <a:off x="469" y="39"/>
              <a:ext cx="405" cy="327"/>
            </a:xfrm>
            <a:prstGeom prst="ellipse">
              <a:avLst/>
            </a:prstGeom>
            <a:solidFill>
              <a:srgbClr val="333333"/>
            </a:solidFill>
            <a:ln w="9525">
              <a:noFill/>
            </a:ln>
          </p:spPr>
          <p:txBody>
            <a:bodyPr anchor="ctr">
              <a:spAutoFit/>
            </a:bodyPr>
            <a:lstStyle/>
            <a:p>
              <a:endParaRPr lang="zh-CN" altLang="en-US" dirty="0">
                <a:latin typeface="Arial" panose="020B0604020202020204" pitchFamily="34" charset="0"/>
              </a:endParaRPr>
            </a:p>
          </p:txBody>
        </p:sp>
        <p:sp>
          <p:nvSpPr>
            <p:cNvPr id="19486" name="Oval 24"/>
            <p:cNvSpPr/>
            <p:nvPr/>
          </p:nvSpPr>
          <p:spPr>
            <a:xfrm>
              <a:off x="473" y="3"/>
              <a:ext cx="392" cy="392"/>
            </a:xfrm>
            <a:prstGeom prst="ellipse">
              <a:avLst/>
            </a:prstGeom>
            <a:gradFill rotWithShape="1">
              <a:gsLst>
                <a:gs pos="0">
                  <a:srgbClr val="636869"/>
                </a:gs>
                <a:gs pos="100000">
                  <a:srgbClr val="D6E1E2"/>
                </a:gs>
              </a:gsLst>
              <a:lin ang="5400000" scaled="1"/>
              <a:tileRect/>
            </a:gradFill>
            <a:ln w="9525">
              <a:noFill/>
            </a:ln>
          </p:spPr>
          <p:txBody>
            <a:bodyPr vert="eaVert" wrap="none" anchor="ctr"/>
            <a:lstStyle/>
            <a:p>
              <a:endParaRPr lang="zh-CN" altLang="en-US" dirty="0">
                <a:latin typeface="Arial" panose="020B0604020202020204" pitchFamily="34" charset="0"/>
              </a:endParaRPr>
            </a:p>
          </p:txBody>
        </p:sp>
        <p:sp>
          <p:nvSpPr>
            <p:cNvPr id="19487" name="Oval 25"/>
            <p:cNvSpPr/>
            <p:nvPr/>
          </p:nvSpPr>
          <p:spPr>
            <a:xfrm>
              <a:off x="478" y="5"/>
              <a:ext cx="383" cy="383"/>
            </a:xfrm>
            <a:prstGeom prst="ellipse">
              <a:avLst/>
            </a:prstGeom>
            <a:gradFill rotWithShape="1">
              <a:gsLst>
                <a:gs pos="0">
                  <a:srgbClr val="D6E1E2">
                    <a:alpha val="0"/>
                  </a:srgbClr>
                </a:gs>
                <a:gs pos="100000">
                  <a:srgbClr val="F1F5F5"/>
                </a:gs>
              </a:gsLst>
              <a:lin ang="5400000" scaled="1"/>
              <a:tileRect/>
            </a:gradFill>
            <a:ln w="9525">
              <a:noFill/>
            </a:ln>
          </p:spPr>
          <p:txBody>
            <a:bodyPr vert="eaVert" wrap="none" anchor="ctr"/>
            <a:lstStyle/>
            <a:p>
              <a:endParaRPr lang="zh-CN" altLang="en-US" dirty="0">
                <a:latin typeface="Arial" panose="020B0604020202020204" pitchFamily="34" charset="0"/>
              </a:endParaRPr>
            </a:p>
          </p:txBody>
        </p:sp>
        <p:sp>
          <p:nvSpPr>
            <p:cNvPr id="19488" name="Oval 26"/>
            <p:cNvSpPr/>
            <p:nvPr/>
          </p:nvSpPr>
          <p:spPr>
            <a:xfrm>
              <a:off x="482" y="9"/>
              <a:ext cx="364" cy="357"/>
            </a:xfrm>
            <a:prstGeom prst="ellipse">
              <a:avLst/>
            </a:prstGeom>
            <a:gradFill rotWithShape="1">
              <a:gsLst>
                <a:gs pos="0">
                  <a:srgbClr val="AAB2B3"/>
                </a:gs>
                <a:gs pos="100000">
                  <a:srgbClr val="D6E1E2">
                    <a:alpha val="48000"/>
                  </a:srgbClr>
                </a:gs>
              </a:gsLst>
              <a:lin ang="5400000" scaled="1"/>
              <a:tileRect/>
            </a:gradFill>
            <a:ln w="9525">
              <a:noFill/>
            </a:ln>
          </p:spPr>
          <p:txBody>
            <a:bodyPr vert="eaVert" wrap="none" anchor="ctr"/>
            <a:lstStyle/>
            <a:p>
              <a:endParaRPr lang="zh-CN" altLang="en-US" dirty="0">
                <a:latin typeface="Arial" panose="020B0604020202020204" pitchFamily="34" charset="0"/>
              </a:endParaRPr>
            </a:p>
          </p:txBody>
        </p:sp>
        <p:sp>
          <p:nvSpPr>
            <p:cNvPr id="19489" name="Oval 27"/>
            <p:cNvSpPr/>
            <p:nvPr/>
          </p:nvSpPr>
          <p:spPr>
            <a:xfrm>
              <a:off x="504" y="19"/>
              <a:ext cx="323" cy="290"/>
            </a:xfrm>
            <a:prstGeom prst="ellipse">
              <a:avLst/>
            </a:prstGeom>
            <a:gradFill rotWithShape="1">
              <a:gsLst>
                <a:gs pos="0">
                  <a:srgbClr val="FFFFFF"/>
                </a:gs>
                <a:gs pos="100000">
                  <a:srgbClr val="D6E1E2">
                    <a:alpha val="37999"/>
                  </a:srgbClr>
                </a:gs>
              </a:gsLst>
              <a:lin ang="5400000" scaled="1"/>
              <a:tileRect/>
            </a:gradFill>
            <a:ln w="9525">
              <a:noFill/>
            </a:ln>
          </p:spPr>
          <p:txBody>
            <a:bodyPr vert="eaVert" wrap="none" anchor="ctr"/>
            <a:lstStyle/>
            <a:p>
              <a:endParaRPr lang="zh-CN" altLang="en-US" dirty="0">
                <a:latin typeface="Arial" panose="020B0604020202020204" pitchFamily="34" charset="0"/>
              </a:endParaRPr>
            </a:p>
          </p:txBody>
        </p:sp>
        <p:sp>
          <p:nvSpPr>
            <p:cNvPr id="19490" name="Text Box 28"/>
            <p:cNvSpPr txBox="1"/>
            <p:nvPr/>
          </p:nvSpPr>
          <p:spPr>
            <a:xfrm>
              <a:off x="546" y="58"/>
              <a:ext cx="243" cy="291"/>
            </a:xfrm>
            <a:prstGeom prst="rect">
              <a:avLst/>
            </a:prstGeom>
            <a:noFill/>
            <a:ln w="9525">
              <a:noFill/>
            </a:ln>
          </p:spPr>
          <p:txBody>
            <a:bodyPr wrap="none">
              <a:spAutoFit/>
            </a:bodyPr>
            <a:lstStyle/>
            <a:p>
              <a:pPr algn="ctr"/>
              <a:r>
                <a:rPr lang="en-US" altLang="zh-CN" sz="2400" dirty="0">
                  <a:latin typeface="Arial" panose="020B0604020202020204" pitchFamily="34" charset="0"/>
                </a:rPr>
                <a:t>2</a:t>
              </a:r>
              <a:endParaRPr lang="en-US" altLang="zh-CN" dirty="0">
                <a:latin typeface="Arial" panose="020B0604020202020204" pitchFamily="34" charset="0"/>
              </a:endParaRPr>
            </a:p>
          </p:txBody>
        </p:sp>
        <p:sp>
          <p:nvSpPr>
            <p:cNvPr id="19491" name="AutoShape 30"/>
            <p:cNvSpPr/>
            <p:nvPr/>
          </p:nvSpPr>
          <p:spPr>
            <a:xfrm>
              <a:off x="2" y="1994"/>
              <a:ext cx="1363" cy="548"/>
            </a:xfrm>
            <a:prstGeom prst="roundRect">
              <a:avLst>
                <a:gd name="adj" fmla="val 40389"/>
              </a:avLst>
            </a:prstGeom>
            <a:gradFill rotWithShape="1">
              <a:gsLst>
                <a:gs pos="0">
                  <a:srgbClr val="58A4AE"/>
                </a:gs>
                <a:gs pos="100000">
                  <a:schemeClr val="bg1"/>
                </a:gs>
              </a:gsLst>
              <a:lin ang="5400000" scaled="1"/>
              <a:tileRect/>
            </a:gradFill>
            <a:ln w="9525">
              <a:noFill/>
            </a:ln>
          </p:spPr>
          <p:txBody>
            <a:bodyPr wrap="none" anchor="ctr"/>
            <a:lstStyle/>
            <a:p>
              <a:endParaRPr lang="zh-CN" altLang="en-US" dirty="0">
                <a:latin typeface="Arial" panose="020B0604020202020204" pitchFamily="34" charset="0"/>
              </a:endParaRPr>
            </a:p>
          </p:txBody>
        </p:sp>
        <p:sp>
          <p:nvSpPr>
            <p:cNvPr id="19492" name="AutoShape 31"/>
            <p:cNvSpPr/>
            <p:nvPr/>
          </p:nvSpPr>
          <p:spPr>
            <a:xfrm>
              <a:off x="30" y="2009"/>
              <a:ext cx="1304" cy="487"/>
            </a:xfrm>
            <a:prstGeom prst="roundRect">
              <a:avLst>
                <a:gd name="adj" fmla="val 50000"/>
              </a:avLst>
            </a:prstGeom>
            <a:gradFill rotWithShape="1">
              <a:gsLst>
                <a:gs pos="0">
                  <a:srgbClr val="72B2BB"/>
                </a:gs>
                <a:gs pos="100000">
                  <a:schemeClr val="bg1"/>
                </a:gs>
              </a:gsLst>
              <a:lin ang="5400000" scaled="1"/>
              <a:tileRect/>
            </a:gradFill>
            <a:ln w="9525">
              <a:noFill/>
            </a:ln>
          </p:spPr>
          <p:txBody>
            <a:bodyPr wrap="none" anchor="ctr"/>
            <a:lstStyle/>
            <a:p>
              <a:endParaRPr lang="zh-CN" altLang="en-US" dirty="0">
                <a:latin typeface="Arial" panose="020B0604020202020204" pitchFamily="34" charset="0"/>
              </a:endParaRPr>
            </a:p>
          </p:txBody>
        </p:sp>
      </p:grpSp>
      <p:grpSp>
        <p:nvGrpSpPr>
          <p:cNvPr id="19464" name="Group 36"/>
          <p:cNvGrpSpPr/>
          <p:nvPr/>
        </p:nvGrpSpPr>
        <p:grpSpPr>
          <a:xfrm>
            <a:off x="5410200" y="1898650"/>
            <a:ext cx="2003425" cy="4030663"/>
            <a:chOff x="0" y="3"/>
            <a:chExt cx="1367" cy="2539"/>
          </a:xfrm>
        </p:grpSpPr>
        <p:sp>
          <p:nvSpPr>
            <p:cNvPr id="19468" name="AutoShape 33"/>
            <p:cNvSpPr/>
            <p:nvPr/>
          </p:nvSpPr>
          <p:spPr>
            <a:xfrm>
              <a:off x="4" y="194"/>
              <a:ext cx="1363" cy="1800"/>
            </a:xfrm>
            <a:prstGeom prst="roundRect">
              <a:avLst>
                <a:gd name="adj" fmla="val 17509"/>
              </a:avLst>
            </a:prstGeom>
            <a:gradFill rotWithShape="1">
              <a:gsLst>
                <a:gs pos="0">
                  <a:srgbClr val="B59F43"/>
                </a:gs>
                <a:gs pos="100000">
                  <a:srgbClr val="8F8849"/>
                </a:gs>
              </a:gsLst>
              <a:lin ang="18900000" scaled="1"/>
              <a:tileRect/>
            </a:gradFill>
            <a:ln w="9525">
              <a:noFill/>
            </a:ln>
          </p:spPr>
          <p:txBody>
            <a:bodyPr wrap="none" anchor="ctr"/>
            <a:lstStyle/>
            <a:p>
              <a:endParaRPr lang="zh-CN" altLang="en-US" dirty="0">
                <a:latin typeface="Arial" panose="020B0604020202020204" pitchFamily="34" charset="0"/>
              </a:endParaRPr>
            </a:p>
          </p:txBody>
        </p:sp>
        <p:sp>
          <p:nvSpPr>
            <p:cNvPr id="19469" name="AutoShape 34"/>
            <p:cNvSpPr/>
            <p:nvPr/>
          </p:nvSpPr>
          <p:spPr>
            <a:xfrm>
              <a:off x="25" y="199"/>
              <a:ext cx="1322" cy="1766"/>
            </a:xfrm>
            <a:prstGeom prst="roundRect">
              <a:avLst>
                <a:gd name="adj" fmla="val 16667"/>
              </a:avLst>
            </a:prstGeom>
            <a:solidFill>
              <a:srgbClr val="E9E065"/>
            </a:solidFill>
            <a:ln w="9525">
              <a:noFill/>
            </a:ln>
          </p:spPr>
          <p:txBody>
            <a:bodyPr wrap="none" anchor="ctr"/>
            <a:lstStyle/>
            <a:p>
              <a:endParaRPr lang="zh-CN" altLang="en-US" dirty="0">
                <a:latin typeface="Arial" panose="020B0604020202020204" pitchFamily="34" charset="0"/>
              </a:endParaRPr>
            </a:p>
          </p:txBody>
        </p:sp>
        <p:sp>
          <p:nvSpPr>
            <p:cNvPr id="19470" name="AutoShape 35"/>
            <p:cNvSpPr/>
            <p:nvPr/>
          </p:nvSpPr>
          <p:spPr>
            <a:xfrm>
              <a:off x="36" y="1499"/>
              <a:ext cx="1304" cy="447"/>
            </a:xfrm>
            <a:prstGeom prst="roundRect">
              <a:avLst>
                <a:gd name="adj" fmla="val 50000"/>
              </a:avLst>
            </a:prstGeom>
            <a:gradFill rotWithShape="1">
              <a:gsLst>
                <a:gs pos="0">
                  <a:srgbClr val="E9E065"/>
                </a:gs>
                <a:gs pos="100000">
                  <a:srgbClr val="F2EDA6"/>
                </a:gs>
              </a:gsLst>
              <a:lin ang="5400000" scaled="1"/>
              <a:tileRect/>
            </a:gradFill>
            <a:ln w="9525">
              <a:noFill/>
            </a:ln>
          </p:spPr>
          <p:txBody>
            <a:bodyPr wrap="none" anchor="ctr"/>
            <a:lstStyle/>
            <a:p>
              <a:endParaRPr lang="zh-CN" altLang="en-US" dirty="0">
                <a:latin typeface="Arial" panose="020B0604020202020204" pitchFamily="34" charset="0"/>
              </a:endParaRPr>
            </a:p>
          </p:txBody>
        </p:sp>
        <p:sp>
          <p:nvSpPr>
            <p:cNvPr id="19471" name="AutoShape 36"/>
            <p:cNvSpPr/>
            <p:nvPr/>
          </p:nvSpPr>
          <p:spPr>
            <a:xfrm>
              <a:off x="36" y="213"/>
              <a:ext cx="1304" cy="446"/>
            </a:xfrm>
            <a:prstGeom prst="roundRect">
              <a:avLst>
                <a:gd name="adj" fmla="val 50000"/>
              </a:avLst>
            </a:prstGeom>
            <a:gradFill rotWithShape="1">
              <a:gsLst>
                <a:gs pos="0">
                  <a:srgbClr val="F8F5CC"/>
                </a:gs>
                <a:gs pos="100000">
                  <a:srgbClr val="E9E065"/>
                </a:gs>
              </a:gsLst>
              <a:lin ang="5400000" scaled="1"/>
              <a:tileRect/>
            </a:gradFill>
            <a:ln w="9525">
              <a:noFill/>
            </a:ln>
          </p:spPr>
          <p:txBody>
            <a:bodyPr wrap="none" anchor="ctr"/>
            <a:lstStyle/>
            <a:p>
              <a:endParaRPr lang="zh-CN" altLang="en-US" dirty="0">
                <a:latin typeface="Arial" panose="020B0604020202020204" pitchFamily="34" charset="0"/>
              </a:endParaRPr>
            </a:p>
          </p:txBody>
        </p:sp>
        <p:grpSp>
          <p:nvGrpSpPr>
            <p:cNvPr id="19472" name="Group 41"/>
            <p:cNvGrpSpPr/>
            <p:nvPr/>
          </p:nvGrpSpPr>
          <p:grpSpPr>
            <a:xfrm>
              <a:off x="473" y="3"/>
              <a:ext cx="405" cy="392"/>
              <a:chOff x="0" y="5"/>
              <a:chExt cx="668" cy="647"/>
            </a:xfrm>
          </p:grpSpPr>
          <p:sp>
            <p:nvSpPr>
              <p:cNvPr id="19476" name="Oval 38"/>
              <p:cNvSpPr/>
              <p:nvPr/>
            </p:nvSpPr>
            <p:spPr>
              <a:xfrm>
                <a:off x="0" y="64"/>
                <a:ext cx="668" cy="540"/>
              </a:xfrm>
              <a:prstGeom prst="ellipse">
                <a:avLst/>
              </a:prstGeom>
              <a:solidFill>
                <a:srgbClr val="333333"/>
              </a:solidFill>
              <a:ln w="9525">
                <a:noFill/>
              </a:ln>
            </p:spPr>
            <p:txBody>
              <a:bodyPr anchor="ctr">
                <a:spAutoFit/>
              </a:bodyPr>
              <a:lstStyle/>
              <a:p>
                <a:endParaRPr lang="zh-CN" altLang="en-US" dirty="0">
                  <a:latin typeface="Arial" panose="020B0604020202020204" pitchFamily="34" charset="0"/>
                </a:endParaRPr>
              </a:p>
            </p:txBody>
          </p:sp>
          <p:sp>
            <p:nvSpPr>
              <p:cNvPr id="19477" name="Oval 39"/>
              <p:cNvSpPr/>
              <p:nvPr/>
            </p:nvSpPr>
            <p:spPr>
              <a:xfrm>
                <a:off x="7" y="5"/>
                <a:ext cx="646" cy="647"/>
              </a:xfrm>
              <a:prstGeom prst="ellipse">
                <a:avLst/>
              </a:prstGeom>
              <a:gradFill rotWithShape="1">
                <a:gsLst>
                  <a:gs pos="0">
                    <a:srgbClr val="636869"/>
                  </a:gs>
                  <a:gs pos="100000">
                    <a:srgbClr val="D6E1E2"/>
                  </a:gs>
                </a:gsLst>
                <a:lin ang="5400000" scaled="1"/>
                <a:tileRect/>
              </a:gradFill>
              <a:ln w="9525">
                <a:noFill/>
              </a:ln>
            </p:spPr>
            <p:txBody>
              <a:bodyPr vert="eaVert" wrap="none" anchor="ctr"/>
              <a:lstStyle/>
              <a:p>
                <a:endParaRPr lang="zh-CN" altLang="en-US" dirty="0">
                  <a:latin typeface="Arial" panose="020B0604020202020204" pitchFamily="34" charset="0"/>
                </a:endParaRPr>
              </a:p>
            </p:txBody>
          </p:sp>
          <p:sp>
            <p:nvSpPr>
              <p:cNvPr id="19478" name="Oval 40"/>
              <p:cNvSpPr/>
              <p:nvPr/>
            </p:nvSpPr>
            <p:spPr>
              <a:xfrm>
                <a:off x="15" y="9"/>
                <a:ext cx="631" cy="631"/>
              </a:xfrm>
              <a:prstGeom prst="ellipse">
                <a:avLst/>
              </a:prstGeom>
              <a:gradFill rotWithShape="1">
                <a:gsLst>
                  <a:gs pos="0">
                    <a:srgbClr val="D6E1E2">
                      <a:alpha val="0"/>
                    </a:srgbClr>
                  </a:gs>
                  <a:gs pos="100000">
                    <a:srgbClr val="F1F5F5"/>
                  </a:gs>
                </a:gsLst>
                <a:lin ang="5400000" scaled="1"/>
                <a:tileRect/>
              </a:gradFill>
              <a:ln w="9525">
                <a:noFill/>
              </a:ln>
            </p:spPr>
            <p:txBody>
              <a:bodyPr vert="eaVert" wrap="none" anchor="ctr"/>
              <a:lstStyle/>
              <a:p>
                <a:endParaRPr lang="zh-CN" altLang="en-US" dirty="0">
                  <a:latin typeface="Arial" panose="020B0604020202020204" pitchFamily="34" charset="0"/>
                </a:endParaRPr>
              </a:p>
            </p:txBody>
          </p:sp>
          <p:sp>
            <p:nvSpPr>
              <p:cNvPr id="19479" name="Oval 41"/>
              <p:cNvSpPr/>
              <p:nvPr/>
            </p:nvSpPr>
            <p:spPr>
              <a:xfrm>
                <a:off x="22" y="15"/>
                <a:ext cx="600" cy="589"/>
              </a:xfrm>
              <a:prstGeom prst="ellipse">
                <a:avLst/>
              </a:prstGeom>
              <a:gradFill rotWithShape="1">
                <a:gsLst>
                  <a:gs pos="0">
                    <a:srgbClr val="AAB2B3"/>
                  </a:gs>
                  <a:gs pos="100000">
                    <a:srgbClr val="D6E1E2">
                      <a:alpha val="48000"/>
                    </a:srgbClr>
                  </a:gs>
                </a:gsLst>
                <a:lin ang="5400000" scaled="1"/>
                <a:tileRect/>
              </a:gradFill>
              <a:ln w="9525">
                <a:noFill/>
              </a:ln>
            </p:spPr>
            <p:txBody>
              <a:bodyPr vert="eaVert" wrap="none" anchor="ctr"/>
              <a:lstStyle/>
              <a:p>
                <a:endParaRPr lang="zh-CN" altLang="en-US" dirty="0">
                  <a:latin typeface="Arial" panose="020B0604020202020204" pitchFamily="34" charset="0"/>
                </a:endParaRPr>
              </a:p>
            </p:txBody>
          </p:sp>
          <p:sp>
            <p:nvSpPr>
              <p:cNvPr id="19480" name="Oval 42"/>
              <p:cNvSpPr/>
              <p:nvPr/>
            </p:nvSpPr>
            <p:spPr>
              <a:xfrm>
                <a:off x="57" y="31"/>
                <a:ext cx="533" cy="479"/>
              </a:xfrm>
              <a:prstGeom prst="ellipse">
                <a:avLst/>
              </a:prstGeom>
              <a:gradFill rotWithShape="1">
                <a:gsLst>
                  <a:gs pos="0">
                    <a:srgbClr val="FFFFFF"/>
                  </a:gs>
                  <a:gs pos="100000">
                    <a:srgbClr val="D6E1E2">
                      <a:alpha val="37999"/>
                    </a:srgbClr>
                  </a:gs>
                </a:gsLst>
                <a:lin ang="5400000" scaled="1"/>
                <a:tileRect/>
              </a:gradFill>
              <a:ln w="9525">
                <a:noFill/>
              </a:ln>
            </p:spPr>
            <p:txBody>
              <a:bodyPr vert="eaVert" wrap="none" anchor="ctr"/>
              <a:lstStyle/>
              <a:p>
                <a:endParaRPr lang="zh-CN" altLang="en-US" dirty="0">
                  <a:latin typeface="Arial" panose="020B0604020202020204" pitchFamily="34" charset="0"/>
                </a:endParaRPr>
              </a:p>
            </p:txBody>
          </p:sp>
        </p:grpSp>
        <p:sp>
          <p:nvSpPr>
            <p:cNvPr id="19473" name="Text Box 43"/>
            <p:cNvSpPr txBox="1"/>
            <p:nvPr/>
          </p:nvSpPr>
          <p:spPr>
            <a:xfrm>
              <a:off x="550" y="58"/>
              <a:ext cx="243" cy="291"/>
            </a:xfrm>
            <a:prstGeom prst="rect">
              <a:avLst/>
            </a:prstGeom>
            <a:noFill/>
            <a:ln w="9525">
              <a:noFill/>
            </a:ln>
          </p:spPr>
          <p:txBody>
            <a:bodyPr wrap="none">
              <a:spAutoFit/>
            </a:bodyPr>
            <a:lstStyle/>
            <a:p>
              <a:pPr algn="ctr"/>
              <a:r>
                <a:rPr lang="en-US" altLang="zh-CN" sz="2400" dirty="0">
                  <a:latin typeface="Arial" panose="020B0604020202020204" pitchFamily="34" charset="0"/>
                </a:rPr>
                <a:t>3</a:t>
              </a:r>
              <a:endParaRPr lang="en-US" altLang="zh-CN" dirty="0">
                <a:latin typeface="Arial" panose="020B0604020202020204" pitchFamily="34" charset="0"/>
              </a:endParaRPr>
            </a:p>
          </p:txBody>
        </p:sp>
        <p:sp>
          <p:nvSpPr>
            <p:cNvPr id="19474" name="AutoShape 45"/>
            <p:cNvSpPr/>
            <p:nvPr/>
          </p:nvSpPr>
          <p:spPr>
            <a:xfrm>
              <a:off x="0" y="1994"/>
              <a:ext cx="1363" cy="548"/>
            </a:xfrm>
            <a:prstGeom prst="roundRect">
              <a:avLst>
                <a:gd name="adj" fmla="val 40389"/>
              </a:avLst>
            </a:prstGeom>
            <a:gradFill rotWithShape="1">
              <a:gsLst>
                <a:gs pos="0">
                  <a:srgbClr val="99BACC"/>
                </a:gs>
                <a:gs pos="100000">
                  <a:schemeClr val="bg1"/>
                </a:gs>
              </a:gsLst>
              <a:lin ang="5400000" scaled="1"/>
              <a:tileRect/>
            </a:gradFill>
            <a:ln w="9525">
              <a:noFill/>
            </a:ln>
          </p:spPr>
          <p:txBody>
            <a:bodyPr wrap="none" anchor="ctr"/>
            <a:lstStyle/>
            <a:p>
              <a:endParaRPr lang="zh-CN" altLang="en-US" dirty="0">
                <a:latin typeface="Arial" panose="020B0604020202020204" pitchFamily="34" charset="0"/>
              </a:endParaRPr>
            </a:p>
          </p:txBody>
        </p:sp>
        <p:sp>
          <p:nvSpPr>
            <p:cNvPr id="19475" name="AutoShape 46"/>
            <p:cNvSpPr/>
            <p:nvPr/>
          </p:nvSpPr>
          <p:spPr>
            <a:xfrm>
              <a:off x="28" y="2009"/>
              <a:ext cx="1304" cy="487"/>
            </a:xfrm>
            <a:prstGeom prst="roundRect">
              <a:avLst>
                <a:gd name="adj" fmla="val 50000"/>
              </a:avLst>
            </a:prstGeom>
            <a:gradFill rotWithShape="1">
              <a:gsLst>
                <a:gs pos="0">
                  <a:srgbClr val="C8DAD4"/>
                </a:gs>
                <a:gs pos="100000">
                  <a:srgbClr val="FFFFFF"/>
                </a:gs>
              </a:gsLst>
              <a:lin ang="5400000" scaled="1"/>
              <a:tileRect/>
            </a:gradFill>
            <a:ln w="9525">
              <a:noFill/>
            </a:ln>
          </p:spPr>
          <p:txBody>
            <a:bodyPr wrap="none" anchor="ctr"/>
            <a:lstStyle/>
            <a:p>
              <a:endParaRPr lang="zh-CN" altLang="en-US" dirty="0">
                <a:latin typeface="Arial" panose="020B0604020202020204" pitchFamily="34" charset="0"/>
              </a:endParaRPr>
            </a:p>
          </p:txBody>
        </p:sp>
      </p:grpSp>
      <p:sp>
        <p:nvSpPr>
          <p:cNvPr id="19465" name="矩形 46"/>
          <p:cNvSpPr/>
          <p:nvPr/>
        </p:nvSpPr>
        <p:spPr>
          <a:xfrm>
            <a:off x="1125538" y="2530475"/>
            <a:ext cx="1776412" cy="954088"/>
          </a:xfrm>
          <a:prstGeom prst="rect">
            <a:avLst/>
          </a:prstGeom>
          <a:noFill/>
          <a:ln w="9525">
            <a:noFill/>
          </a:ln>
        </p:spPr>
        <p:txBody>
          <a:bodyPr>
            <a:spAutoFit/>
          </a:bodyPr>
          <a:lstStyle/>
          <a:p>
            <a:pPr algn="just"/>
            <a:r>
              <a:rPr lang="zh-CN" altLang="en-US" sz="2800" b="1" dirty="0">
                <a:latin typeface="华文中宋" panose="02010600040101010101" pitchFamily="2" charset="-122"/>
                <a:ea typeface="华文中宋" panose="02010600040101010101" pitchFamily="2" charset="-122"/>
              </a:rPr>
              <a:t>降低准入门槛</a:t>
            </a:r>
            <a:endParaRPr lang="zh-CN" altLang="en-US" sz="2800" b="1" dirty="0">
              <a:latin typeface="华文中宋" panose="02010600040101010101" pitchFamily="2" charset="-122"/>
              <a:ea typeface="华文中宋" panose="02010600040101010101" pitchFamily="2" charset="-122"/>
            </a:endParaRPr>
          </a:p>
        </p:txBody>
      </p:sp>
      <p:sp>
        <p:nvSpPr>
          <p:cNvPr id="19466" name="矩形 47"/>
          <p:cNvSpPr/>
          <p:nvPr/>
        </p:nvSpPr>
        <p:spPr>
          <a:xfrm>
            <a:off x="3376613" y="2571750"/>
            <a:ext cx="1749425" cy="954088"/>
          </a:xfrm>
          <a:prstGeom prst="rect">
            <a:avLst/>
          </a:prstGeom>
          <a:noFill/>
          <a:ln w="9525">
            <a:noFill/>
          </a:ln>
        </p:spPr>
        <p:txBody>
          <a:bodyPr>
            <a:spAutoFit/>
          </a:bodyPr>
          <a:lstStyle/>
          <a:p>
            <a:pPr algn="just"/>
            <a:r>
              <a:rPr lang="zh-CN" altLang="en-US" sz="2800" b="1" dirty="0">
                <a:latin typeface="华文中宋" panose="02010600040101010101" pitchFamily="2" charset="-122"/>
                <a:ea typeface="华文中宋" panose="02010600040101010101" pitchFamily="2" charset="-122"/>
              </a:rPr>
              <a:t>积极扶持发展</a:t>
            </a:r>
            <a:endParaRPr lang="zh-CN" altLang="en-US" sz="2800" b="1" dirty="0">
              <a:latin typeface="华文中宋" panose="02010600040101010101" pitchFamily="2" charset="-122"/>
              <a:ea typeface="华文中宋" panose="02010600040101010101" pitchFamily="2" charset="-122"/>
            </a:endParaRPr>
          </a:p>
        </p:txBody>
      </p:sp>
      <p:sp>
        <p:nvSpPr>
          <p:cNvPr id="19467" name="矩形 48"/>
          <p:cNvSpPr/>
          <p:nvPr/>
        </p:nvSpPr>
        <p:spPr>
          <a:xfrm>
            <a:off x="5556250" y="2624138"/>
            <a:ext cx="1689100" cy="954087"/>
          </a:xfrm>
          <a:prstGeom prst="rect">
            <a:avLst/>
          </a:prstGeom>
          <a:noFill/>
          <a:ln w="9525">
            <a:noFill/>
          </a:ln>
        </p:spPr>
        <p:txBody>
          <a:bodyPr>
            <a:spAutoFit/>
          </a:bodyPr>
          <a:lstStyle/>
          <a:p>
            <a:pPr algn="just"/>
            <a:r>
              <a:rPr lang="zh-CN" altLang="en-US" sz="2800" b="1" dirty="0">
                <a:latin typeface="华文中宋" panose="02010600040101010101" pitchFamily="2" charset="-122"/>
                <a:ea typeface="华文中宋" panose="02010600040101010101" pitchFamily="2" charset="-122"/>
              </a:rPr>
              <a:t>增强服务功能</a:t>
            </a:r>
            <a:endParaRPr lang="zh-CN" altLang="en-US" sz="2800" b="1" dirty="0">
              <a:latin typeface="华文中宋" panose="02010600040101010101" pitchFamily="2" charset="-122"/>
              <a:ea typeface="华文中宋" panose="02010600040101010101" pitchFamily="2" charset="-122"/>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图片 5" descr="bj2.jpg"/>
          <p:cNvPicPr>
            <a:picLocks noChangeAspect="1"/>
          </p:cNvPicPr>
          <p:nvPr/>
        </p:nvPicPr>
        <p:blipFill>
          <a:blip r:embed="rId1"/>
          <a:srcRect l="1645"/>
          <a:stretch>
            <a:fillRect/>
          </a:stretch>
        </p:blipFill>
        <p:spPr>
          <a:xfrm>
            <a:off x="0" y="-90487"/>
            <a:ext cx="9197975" cy="6867525"/>
          </a:xfrm>
          <a:prstGeom prst="rect">
            <a:avLst/>
          </a:prstGeom>
          <a:noFill/>
          <a:ln w="9525">
            <a:noFill/>
          </a:ln>
        </p:spPr>
      </p:pic>
      <p:grpSp>
        <p:nvGrpSpPr>
          <p:cNvPr id="20483" name="Group 3"/>
          <p:cNvGrpSpPr/>
          <p:nvPr/>
        </p:nvGrpSpPr>
        <p:grpSpPr>
          <a:xfrm>
            <a:off x="161925" y="317500"/>
            <a:ext cx="238125" cy="682625"/>
            <a:chOff x="0" y="0"/>
            <a:chExt cx="162" cy="430"/>
          </a:xfrm>
        </p:grpSpPr>
        <p:pic>
          <p:nvPicPr>
            <p:cNvPr id="20508" name="矩形 6"/>
            <p:cNvPicPr/>
            <p:nvPr/>
          </p:nvPicPr>
          <p:blipFill>
            <a:blip r:embed="rId2"/>
            <a:stretch>
              <a:fillRect/>
            </a:stretch>
          </p:blipFill>
          <p:spPr>
            <a:xfrm>
              <a:off x="0" y="0"/>
              <a:ext cx="162" cy="430"/>
            </a:xfrm>
            <a:prstGeom prst="rect">
              <a:avLst/>
            </a:prstGeom>
            <a:noFill/>
            <a:ln w="9525">
              <a:noFill/>
            </a:ln>
          </p:spPr>
        </p:pic>
        <p:sp>
          <p:nvSpPr>
            <p:cNvPr id="20509" name="Text Box 5"/>
            <p:cNvSpPr txBox="1"/>
            <p:nvPr/>
          </p:nvSpPr>
          <p:spPr>
            <a:xfrm>
              <a:off x="39" y="22"/>
              <a:ext cx="86" cy="360"/>
            </a:xfrm>
            <a:prstGeom prst="rect">
              <a:avLst/>
            </a:prstGeom>
            <a:noFill/>
            <a:ln w="9525">
              <a:noFill/>
            </a:ln>
          </p:spPr>
          <p:txBody>
            <a:bodyPr anchor="ctr"/>
            <a:lstStyle/>
            <a:p>
              <a:pPr algn="ctr"/>
              <a:endParaRPr lang="zh-CN" altLang="en-US" dirty="0">
                <a:solidFill>
                  <a:srgbClr val="FFFFFF"/>
                </a:solidFill>
                <a:latin typeface="Arial" panose="020B0604020202020204" pitchFamily="34" charset="0"/>
                <a:ea typeface="微软雅黑" panose="020B0503020204020204" pitchFamily="34" charset="-122"/>
              </a:endParaRPr>
            </a:p>
          </p:txBody>
        </p:sp>
      </p:grpSp>
      <p:sp>
        <p:nvSpPr>
          <p:cNvPr id="20484" name="文本框 1"/>
          <p:cNvSpPr txBox="1"/>
          <p:nvPr/>
        </p:nvSpPr>
        <p:spPr>
          <a:xfrm>
            <a:off x="284163" y="385763"/>
            <a:ext cx="5153025" cy="954087"/>
          </a:xfrm>
          <a:prstGeom prst="rect">
            <a:avLst/>
          </a:prstGeom>
          <a:noFill/>
          <a:ln w="9525">
            <a:noFill/>
          </a:ln>
        </p:spPr>
        <p:txBody>
          <a:bodyPr>
            <a:spAutoFit/>
          </a:bodyPr>
          <a:lstStyle/>
          <a:p>
            <a:pPr algn="dist"/>
            <a:r>
              <a:rPr lang="zh-CN" altLang="en-US" sz="2800" b="1" dirty="0">
                <a:solidFill>
                  <a:srgbClr val="FF0000"/>
                </a:solidFill>
                <a:latin typeface="微软雅黑" panose="020B0503020204020204" pitchFamily="34" charset="-122"/>
                <a:ea typeface="微软雅黑" panose="020B0503020204020204" pitchFamily="34" charset="-122"/>
              </a:rPr>
              <a:t>中央关于社会组织改革的最新精神</a:t>
            </a:r>
            <a:endParaRPr lang="zh-CN" altLang="en-US" sz="2800" b="1" dirty="0">
              <a:solidFill>
                <a:srgbClr val="FF0000"/>
              </a:solidFill>
              <a:latin typeface="微软雅黑" panose="020B0503020204020204" pitchFamily="34" charset="-122"/>
              <a:ea typeface="微软雅黑" panose="020B0503020204020204" pitchFamily="34" charset="-122"/>
            </a:endParaRPr>
          </a:p>
        </p:txBody>
      </p:sp>
      <p:sp>
        <p:nvSpPr>
          <p:cNvPr id="20485" name="文本框 4"/>
          <p:cNvSpPr txBox="1"/>
          <p:nvPr/>
        </p:nvSpPr>
        <p:spPr>
          <a:xfrm>
            <a:off x="252413" y="1125538"/>
            <a:ext cx="4186237" cy="830262"/>
          </a:xfrm>
          <a:prstGeom prst="rect">
            <a:avLst/>
          </a:prstGeom>
          <a:noFill/>
          <a:ln w="9525">
            <a:noFill/>
          </a:ln>
        </p:spPr>
        <p:txBody>
          <a:bodyPr>
            <a:spAutoFit/>
          </a:bodyPr>
          <a:lstStyle/>
          <a:p>
            <a:r>
              <a:rPr lang="zh-CN" altLang="en-US" sz="2400" b="1" dirty="0">
                <a:latin typeface="Arial" panose="020B0604020202020204" pitchFamily="34" charset="0"/>
                <a:ea typeface="微软雅黑" panose="020B0503020204020204" pitchFamily="34" charset="-122"/>
              </a:rPr>
              <a:t>四、完善扶持社会组织发展政策</a:t>
            </a:r>
            <a:endParaRPr lang="zh-CN" altLang="en-US" sz="2400" b="1" dirty="0">
              <a:latin typeface="Arial" panose="020B0604020202020204" pitchFamily="34" charset="0"/>
              <a:ea typeface="微软雅黑" panose="020B0503020204020204" pitchFamily="34" charset="-122"/>
            </a:endParaRPr>
          </a:p>
        </p:txBody>
      </p:sp>
      <p:pic>
        <p:nvPicPr>
          <p:cNvPr id="20486" name="图片 58" descr="bj2.jpg"/>
          <p:cNvPicPr>
            <a:picLocks noChangeAspect="1"/>
          </p:cNvPicPr>
          <p:nvPr/>
        </p:nvPicPr>
        <p:blipFill>
          <a:blip r:embed="rId1"/>
          <a:srcRect l="1645"/>
          <a:stretch>
            <a:fillRect/>
          </a:stretch>
        </p:blipFill>
        <p:spPr>
          <a:xfrm>
            <a:off x="-1587" y="0"/>
            <a:ext cx="9190037" cy="6875463"/>
          </a:xfrm>
          <a:prstGeom prst="rect">
            <a:avLst/>
          </a:prstGeom>
          <a:noFill/>
          <a:ln w="9525">
            <a:noFill/>
          </a:ln>
        </p:spPr>
      </p:pic>
      <p:grpSp>
        <p:nvGrpSpPr>
          <p:cNvPr id="20487" name="Group 9"/>
          <p:cNvGrpSpPr/>
          <p:nvPr/>
        </p:nvGrpSpPr>
        <p:grpSpPr>
          <a:xfrm>
            <a:off x="161925" y="317500"/>
            <a:ext cx="238125" cy="682625"/>
            <a:chOff x="0" y="0"/>
            <a:chExt cx="162" cy="430"/>
          </a:xfrm>
        </p:grpSpPr>
        <p:pic>
          <p:nvPicPr>
            <p:cNvPr id="20506" name="矩形 59"/>
            <p:cNvPicPr/>
            <p:nvPr/>
          </p:nvPicPr>
          <p:blipFill>
            <a:blip r:embed="rId2"/>
            <a:stretch>
              <a:fillRect/>
            </a:stretch>
          </p:blipFill>
          <p:spPr>
            <a:xfrm>
              <a:off x="0" y="0"/>
              <a:ext cx="162" cy="430"/>
            </a:xfrm>
            <a:prstGeom prst="rect">
              <a:avLst/>
            </a:prstGeom>
            <a:noFill/>
            <a:ln w="9525">
              <a:noFill/>
            </a:ln>
          </p:spPr>
        </p:pic>
        <p:sp>
          <p:nvSpPr>
            <p:cNvPr id="20507" name="Text Box 11"/>
            <p:cNvSpPr txBox="1"/>
            <p:nvPr/>
          </p:nvSpPr>
          <p:spPr>
            <a:xfrm>
              <a:off x="39" y="22"/>
              <a:ext cx="86" cy="360"/>
            </a:xfrm>
            <a:prstGeom prst="rect">
              <a:avLst/>
            </a:prstGeom>
            <a:noFill/>
            <a:ln w="9525">
              <a:noFill/>
            </a:ln>
          </p:spPr>
          <p:txBody>
            <a:bodyPr anchor="ctr"/>
            <a:lstStyle/>
            <a:p>
              <a:pPr algn="ctr"/>
              <a:endParaRPr lang="zh-CN" altLang="en-US" dirty="0">
                <a:solidFill>
                  <a:srgbClr val="FFFFFF"/>
                </a:solidFill>
                <a:latin typeface="Arial" panose="020B0604020202020204" pitchFamily="34" charset="0"/>
                <a:ea typeface="微软雅黑" panose="020B0503020204020204" pitchFamily="34" charset="-122"/>
              </a:endParaRPr>
            </a:p>
          </p:txBody>
        </p:sp>
      </p:grpSp>
      <p:sp>
        <p:nvSpPr>
          <p:cNvPr id="20488" name="矩形 62"/>
          <p:cNvSpPr/>
          <p:nvPr/>
        </p:nvSpPr>
        <p:spPr>
          <a:xfrm>
            <a:off x="484188" y="1785938"/>
            <a:ext cx="2109787" cy="1000125"/>
          </a:xfrm>
          <a:prstGeom prst="rect">
            <a:avLst/>
          </a:prstGeom>
          <a:solidFill>
            <a:srgbClr val="FF0000"/>
          </a:solidFill>
          <a:ln w="9525">
            <a:noFill/>
          </a:ln>
        </p:spPr>
        <p:txBody>
          <a:bodyPr anchor="ctr"/>
          <a:lstStyle/>
          <a:p>
            <a:pPr algn="ctr"/>
            <a:r>
              <a:rPr lang="zh-CN" altLang="en-US" sz="2400" b="1" dirty="0">
                <a:solidFill>
                  <a:srgbClr val="FFFFFF"/>
                </a:solidFill>
                <a:latin typeface="Arial" panose="020B0604020202020204" pitchFamily="34" charset="0"/>
                <a:ea typeface="微软雅黑" panose="020B0503020204020204" pitchFamily="34" charset="-122"/>
              </a:rPr>
              <a:t>支持社会组织提供公共服务</a:t>
            </a:r>
            <a:endParaRPr lang="zh-CN" altLang="en-US" sz="2400" b="1" dirty="0">
              <a:solidFill>
                <a:srgbClr val="FFFFFF"/>
              </a:solidFill>
              <a:latin typeface="Arial" panose="020B0604020202020204" pitchFamily="34" charset="0"/>
              <a:ea typeface="微软雅黑" panose="020B0503020204020204" pitchFamily="34" charset="-122"/>
            </a:endParaRPr>
          </a:p>
        </p:txBody>
      </p:sp>
      <p:sp>
        <p:nvSpPr>
          <p:cNvPr id="20489" name="矩形 63"/>
          <p:cNvSpPr/>
          <p:nvPr/>
        </p:nvSpPr>
        <p:spPr>
          <a:xfrm>
            <a:off x="2659063" y="1785938"/>
            <a:ext cx="5935662" cy="1000125"/>
          </a:xfrm>
          <a:prstGeom prst="rect">
            <a:avLst/>
          </a:prstGeom>
          <a:solidFill>
            <a:srgbClr val="FFBFBF"/>
          </a:solidFill>
          <a:ln w="9525">
            <a:noFill/>
          </a:ln>
        </p:spPr>
        <p:txBody>
          <a:bodyPr anchor="ctr"/>
          <a:lstStyle/>
          <a:p>
            <a:pPr algn="ctr"/>
            <a:r>
              <a:rPr lang="zh-CN" altLang="en-US" sz="2400" dirty="0">
                <a:latin typeface="Arial" panose="020B0604020202020204" pitchFamily="34" charset="0"/>
                <a:ea typeface="微软雅黑" panose="020B0503020204020204" pitchFamily="34" charset="-122"/>
              </a:rPr>
              <a:t>推进转移职能、扩大购买服务</a:t>
            </a:r>
            <a:endParaRPr lang="zh-CN" altLang="en-US" sz="2400" b="1" dirty="0">
              <a:latin typeface="Arial" panose="020B0604020202020204" pitchFamily="34" charset="0"/>
              <a:ea typeface="微软雅黑" panose="020B0503020204020204" pitchFamily="34" charset="-122"/>
            </a:endParaRPr>
          </a:p>
        </p:txBody>
      </p:sp>
      <p:sp>
        <p:nvSpPr>
          <p:cNvPr id="20490" name="矩形 64"/>
          <p:cNvSpPr/>
          <p:nvPr/>
        </p:nvSpPr>
        <p:spPr>
          <a:xfrm>
            <a:off x="8594725" y="1785938"/>
            <a:ext cx="65088" cy="1000125"/>
          </a:xfrm>
          <a:prstGeom prst="rect">
            <a:avLst/>
          </a:prstGeom>
          <a:solidFill>
            <a:srgbClr val="FFC000"/>
          </a:solidFill>
          <a:ln w="9525">
            <a:noFill/>
          </a:ln>
        </p:spPr>
        <p:txBody>
          <a:bodyPr anchor="ctr"/>
          <a:lstStyle/>
          <a:p>
            <a:pPr algn="ctr"/>
            <a:endParaRPr lang="zh-CN" altLang="en-US" dirty="0">
              <a:solidFill>
                <a:srgbClr val="FFFFFF"/>
              </a:solidFill>
              <a:latin typeface="Arial" panose="020B0604020202020204" pitchFamily="34" charset="0"/>
              <a:ea typeface="微软雅黑" panose="020B0503020204020204" pitchFamily="34" charset="-122"/>
            </a:endParaRPr>
          </a:p>
        </p:txBody>
      </p:sp>
      <p:sp>
        <p:nvSpPr>
          <p:cNvPr id="20491" name="矩形 65"/>
          <p:cNvSpPr/>
          <p:nvPr/>
        </p:nvSpPr>
        <p:spPr>
          <a:xfrm>
            <a:off x="2593975" y="1785938"/>
            <a:ext cx="65088" cy="1000125"/>
          </a:xfrm>
          <a:prstGeom prst="rect">
            <a:avLst/>
          </a:prstGeom>
          <a:solidFill>
            <a:srgbClr val="FFC000"/>
          </a:solidFill>
          <a:ln w="9525">
            <a:noFill/>
          </a:ln>
        </p:spPr>
        <p:txBody>
          <a:bodyPr anchor="ctr"/>
          <a:lstStyle/>
          <a:p>
            <a:pPr algn="ctr"/>
            <a:endParaRPr lang="zh-CN" altLang="en-US" dirty="0">
              <a:solidFill>
                <a:srgbClr val="FFFFFF"/>
              </a:solidFill>
              <a:latin typeface="Arial" panose="020B0604020202020204" pitchFamily="34" charset="0"/>
              <a:ea typeface="微软雅黑" panose="020B0503020204020204" pitchFamily="34" charset="-122"/>
            </a:endParaRPr>
          </a:p>
        </p:txBody>
      </p:sp>
      <p:sp>
        <p:nvSpPr>
          <p:cNvPr id="20492" name="矩形 66"/>
          <p:cNvSpPr/>
          <p:nvPr/>
        </p:nvSpPr>
        <p:spPr>
          <a:xfrm>
            <a:off x="484188" y="2928938"/>
            <a:ext cx="2109787" cy="1000125"/>
          </a:xfrm>
          <a:prstGeom prst="rect">
            <a:avLst/>
          </a:prstGeom>
          <a:solidFill>
            <a:srgbClr val="FF0000"/>
          </a:solidFill>
          <a:ln w="9525">
            <a:noFill/>
          </a:ln>
        </p:spPr>
        <p:txBody>
          <a:bodyPr anchor="ctr"/>
          <a:lstStyle/>
          <a:p>
            <a:pPr algn="ctr"/>
            <a:r>
              <a:rPr lang="zh-CN" altLang="en-US" sz="2400" b="1" dirty="0">
                <a:solidFill>
                  <a:srgbClr val="FFFFFF"/>
                </a:solidFill>
                <a:latin typeface="Arial" panose="020B0604020202020204" pitchFamily="34" charset="0"/>
                <a:ea typeface="微软雅黑" panose="020B0503020204020204" pitchFamily="34" charset="-122"/>
              </a:rPr>
              <a:t>完善财政税收支持政策</a:t>
            </a:r>
            <a:endParaRPr lang="zh-CN" altLang="en-US" sz="2400" b="1" dirty="0">
              <a:solidFill>
                <a:srgbClr val="FFFFFF"/>
              </a:solidFill>
              <a:latin typeface="Arial" panose="020B0604020202020204" pitchFamily="34" charset="0"/>
              <a:ea typeface="微软雅黑" panose="020B0503020204020204" pitchFamily="34" charset="-122"/>
            </a:endParaRPr>
          </a:p>
        </p:txBody>
      </p:sp>
      <p:sp>
        <p:nvSpPr>
          <p:cNvPr id="20493" name="矩形 67"/>
          <p:cNvSpPr/>
          <p:nvPr/>
        </p:nvSpPr>
        <p:spPr>
          <a:xfrm>
            <a:off x="2659063" y="2928938"/>
            <a:ext cx="5935662" cy="1000125"/>
          </a:xfrm>
          <a:prstGeom prst="rect">
            <a:avLst/>
          </a:prstGeom>
          <a:solidFill>
            <a:srgbClr val="FFBFBF"/>
          </a:solidFill>
          <a:ln w="9525">
            <a:noFill/>
          </a:ln>
        </p:spPr>
        <p:txBody>
          <a:bodyPr anchor="ctr"/>
          <a:lstStyle/>
          <a:p>
            <a:pPr algn="ctr"/>
            <a:r>
              <a:rPr lang="zh-CN" altLang="en-US" sz="2400" dirty="0">
                <a:latin typeface="Arial" panose="020B0604020202020204" pitchFamily="34" charset="0"/>
                <a:ea typeface="微软雅黑" panose="020B0503020204020204" pitchFamily="34" charset="-122"/>
              </a:rPr>
              <a:t>安排专项资金、落实税收优惠、加大金融支持</a:t>
            </a:r>
            <a:endParaRPr lang="zh-CN" altLang="en-US" sz="2400" b="1" dirty="0">
              <a:latin typeface="Arial" panose="020B0604020202020204" pitchFamily="34" charset="0"/>
              <a:ea typeface="微软雅黑" panose="020B0503020204020204" pitchFamily="34" charset="-122"/>
            </a:endParaRPr>
          </a:p>
        </p:txBody>
      </p:sp>
      <p:sp>
        <p:nvSpPr>
          <p:cNvPr id="20494" name="矩形 68"/>
          <p:cNvSpPr/>
          <p:nvPr/>
        </p:nvSpPr>
        <p:spPr>
          <a:xfrm>
            <a:off x="8594725" y="2928938"/>
            <a:ext cx="65088" cy="1000125"/>
          </a:xfrm>
          <a:prstGeom prst="rect">
            <a:avLst/>
          </a:prstGeom>
          <a:solidFill>
            <a:srgbClr val="FFC000"/>
          </a:solidFill>
          <a:ln w="9525">
            <a:noFill/>
          </a:ln>
        </p:spPr>
        <p:txBody>
          <a:bodyPr anchor="ctr"/>
          <a:lstStyle/>
          <a:p>
            <a:pPr algn="ctr"/>
            <a:endParaRPr lang="zh-CN" altLang="en-US" dirty="0">
              <a:solidFill>
                <a:srgbClr val="FFFFFF"/>
              </a:solidFill>
              <a:latin typeface="Arial" panose="020B0604020202020204" pitchFamily="34" charset="0"/>
              <a:ea typeface="微软雅黑" panose="020B0503020204020204" pitchFamily="34" charset="-122"/>
            </a:endParaRPr>
          </a:p>
        </p:txBody>
      </p:sp>
      <p:sp>
        <p:nvSpPr>
          <p:cNvPr id="20495" name="矩形 69"/>
          <p:cNvSpPr/>
          <p:nvPr/>
        </p:nvSpPr>
        <p:spPr>
          <a:xfrm>
            <a:off x="2593975" y="2928938"/>
            <a:ext cx="65088" cy="1000125"/>
          </a:xfrm>
          <a:prstGeom prst="rect">
            <a:avLst/>
          </a:prstGeom>
          <a:solidFill>
            <a:srgbClr val="FFC000"/>
          </a:solidFill>
          <a:ln w="9525">
            <a:noFill/>
          </a:ln>
        </p:spPr>
        <p:txBody>
          <a:bodyPr anchor="ctr"/>
          <a:lstStyle/>
          <a:p>
            <a:pPr algn="ctr"/>
            <a:endParaRPr lang="zh-CN" altLang="en-US" dirty="0">
              <a:solidFill>
                <a:srgbClr val="FFFFFF"/>
              </a:solidFill>
              <a:latin typeface="Arial" panose="020B0604020202020204" pitchFamily="34" charset="0"/>
              <a:ea typeface="微软雅黑" panose="020B0503020204020204" pitchFamily="34" charset="-122"/>
            </a:endParaRPr>
          </a:p>
        </p:txBody>
      </p:sp>
      <p:sp>
        <p:nvSpPr>
          <p:cNvPr id="20496" name="矩形 70"/>
          <p:cNvSpPr/>
          <p:nvPr/>
        </p:nvSpPr>
        <p:spPr>
          <a:xfrm>
            <a:off x="484188" y="4071938"/>
            <a:ext cx="2109787" cy="1000125"/>
          </a:xfrm>
          <a:prstGeom prst="rect">
            <a:avLst/>
          </a:prstGeom>
          <a:solidFill>
            <a:srgbClr val="FF0000"/>
          </a:solidFill>
          <a:ln w="9525">
            <a:noFill/>
          </a:ln>
        </p:spPr>
        <p:txBody>
          <a:bodyPr anchor="ctr"/>
          <a:lstStyle/>
          <a:p>
            <a:pPr algn="ctr"/>
            <a:r>
              <a:rPr lang="zh-CN" altLang="en-US" sz="2400" b="1" dirty="0">
                <a:solidFill>
                  <a:srgbClr val="FFFFFF"/>
                </a:solidFill>
                <a:latin typeface="Arial" panose="020B0604020202020204" pitchFamily="34" charset="0"/>
                <a:ea typeface="微软雅黑" panose="020B0503020204020204" pitchFamily="34" charset="-122"/>
              </a:rPr>
              <a:t>完善人才政策</a:t>
            </a:r>
            <a:endParaRPr lang="zh-CN" altLang="en-US" sz="2400" b="1" dirty="0">
              <a:solidFill>
                <a:srgbClr val="FFFFFF"/>
              </a:solidFill>
              <a:latin typeface="Arial" panose="020B0604020202020204" pitchFamily="34" charset="0"/>
              <a:ea typeface="微软雅黑" panose="020B0503020204020204" pitchFamily="34" charset="-122"/>
            </a:endParaRPr>
          </a:p>
        </p:txBody>
      </p:sp>
      <p:sp>
        <p:nvSpPr>
          <p:cNvPr id="20497" name="矩形 71"/>
          <p:cNvSpPr/>
          <p:nvPr/>
        </p:nvSpPr>
        <p:spPr>
          <a:xfrm>
            <a:off x="2659063" y="4071938"/>
            <a:ext cx="5935662" cy="1000125"/>
          </a:xfrm>
          <a:prstGeom prst="rect">
            <a:avLst/>
          </a:prstGeom>
          <a:solidFill>
            <a:srgbClr val="FFBFBF"/>
          </a:solidFill>
          <a:ln w="9525">
            <a:noFill/>
          </a:ln>
        </p:spPr>
        <p:txBody>
          <a:bodyPr anchor="ctr"/>
          <a:lstStyle/>
          <a:p>
            <a:pPr algn="ctr"/>
            <a:r>
              <a:rPr lang="zh-CN" altLang="en-US" sz="2400" dirty="0">
                <a:latin typeface="Arial" panose="020B0604020202020204" pitchFamily="34" charset="0"/>
                <a:ea typeface="微软雅黑" panose="020B0503020204020204" pitchFamily="34" charset="-122"/>
              </a:rPr>
              <a:t>纳入人才体系，实行公平对待</a:t>
            </a:r>
            <a:endParaRPr lang="zh-CN" altLang="en-US" sz="2400" b="1" dirty="0">
              <a:latin typeface="Arial" panose="020B0604020202020204" pitchFamily="34" charset="0"/>
              <a:ea typeface="微软雅黑" panose="020B0503020204020204" pitchFamily="34" charset="-122"/>
            </a:endParaRPr>
          </a:p>
        </p:txBody>
      </p:sp>
      <p:sp>
        <p:nvSpPr>
          <p:cNvPr id="20498" name="矩形 72"/>
          <p:cNvSpPr/>
          <p:nvPr/>
        </p:nvSpPr>
        <p:spPr>
          <a:xfrm>
            <a:off x="8594725" y="4071938"/>
            <a:ext cx="65088" cy="1000125"/>
          </a:xfrm>
          <a:prstGeom prst="rect">
            <a:avLst/>
          </a:prstGeom>
          <a:solidFill>
            <a:srgbClr val="FFC000"/>
          </a:solidFill>
          <a:ln w="9525">
            <a:noFill/>
          </a:ln>
        </p:spPr>
        <p:txBody>
          <a:bodyPr anchor="ctr"/>
          <a:lstStyle/>
          <a:p>
            <a:pPr algn="ctr"/>
            <a:endParaRPr lang="zh-CN" altLang="en-US" dirty="0">
              <a:solidFill>
                <a:srgbClr val="FFFFFF"/>
              </a:solidFill>
              <a:latin typeface="Arial" panose="020B0604020202020204" pitchFamily="34" charset="0"/>
              <a:ea typeface="微软雅黑" panose="020B0503020204020204" pitchFamily="34" charset="-122"/>
            </a:endParaRPr>
          </a:p>
        </p:txBody>
      </p:sp>
      <p:sp>
        <p:nvSpPr>
          <p:cNvPr id="20499" name="矩形 73"/>
          <p:cNvSpPr/>
          <p:nvPr/>
        </p:nvSpPr>
        <p:spPr>
          <a:xfrm>
            <a:off x="2593975" y="4071938"/>
            <a:ext cx="65088" cy="1000125"/>
          </a:xfrm>
          <a:prstGeom prst="rect">
            <a:avLst/>
          </a:prstGeom>
          <a:solidFill>
            <a:srgbClr val="FFC000"/>
          </a:solidFill>
          <a:ln w="9525">
            <a:noFill/>
          </a:ln>
        </p:spPr>
        <p:txBody>
          <a:bodyPr anchor="ctr"/>
          <a:lstStyle/>
          <a:p>
            <a:pPr algn="ctr"/>
            <a:endParaRPr lang="zh-CN" altLang="en-US" dirty="0">
              <a:solidFill>
                <a:srgbClr val="FFFFFF"/>
              </a:solidFill>
              <a:latin typeface="Arial" panose="020B0604020202020204" pitchFamily="34" charset="0"/>
              <a:ea typeface="微软雅黑" panose="020B0503020204020204" pitchFamily="34" charset="-122"/>
            </a:endParaRPr>
          </a:p>
        </p:txBody>
      </p:sp>
      <p:sp>
        <p:nvSpPr>
          <p:cNvPr id="20500" name="矩形 74"/>
          <p:cNvSpPr/>
          <p:nvPr/>
        </p:nvSpPr>
        <p:spPr>
          <a:xfrm>
            <a:off x="484188" y="5214938"/>
            <a:ext cx="2109787" cy="1000125"/>
          </a:xfrm>
          <a:prstGeom prst="rect">
            <a:avLst/>
          </a:prstGeom>
          <a:solidFill>
            <a:srgbClr val="FF0000"/>
          </a:solidFill>
          <a:ln w="9525">
            <a:noFill/>
          </a:ln>
        </p:spPr>
        <p:txBody>
          <a:bodyPr anchor="ctr"/>
          <a:lstStyle/>
          <a:p>
            <a:pPr algn="ctr"/>
            <a:r>
              <a:rPr lang="zh-CN" altLang="en-US" sz="2400" b="1" dirty="0">
                <a:solidFill>
                  <a:srgbClr val="FFFFFF"/>
                </a:solidFill>
                <a:latin typeface="Arial" panose="020B0604020202020204" pitchFamily="34" charset="0"/>
                <a:ea typeface="微软雅黑" panose="020B0503020204020204" pitchFamily="34" charset="-122"/>
              </a:rPr>
              <a:t>发挥社会组织积极作用</a:t>
            </a:r>
            <a:endParaRPr lang="zh-CN" altLang="en-US" sz="2400" b="1" dirty="0">
              <a:solidFill>
                <a:srgbClr val="FFFFFF"/>
              </a:solidFill>
              <a:latin typeface="Arial" panose="020B0604020202020204" pitchFamily="34" charset="0"/>
              <a:ea typeface="微软雅黑" panose="020B0503020204020204" pitchFamily="34" charset="-122"/>
            </a:endParaRPr>
          </a:p>
        </p:txBody>
      </p:sp>
      <p:sp>
        <p:nvSpPr>
          <p:cNvPr id="20501" name="矩形 75"/>
          <p:cNvSpPr/>
          <p:nvPr/>
        </p:nvSpPr>
        <p:spPr>
          <a:xfrm>
            <a:off x="2659063" y="5214938"/>
            <a:ext cx="5935662" cy="1000125"/>
          </a:xfrm>
          <a:prstGeom prst="rect">
            <a:avLst/>
          </a:prstGeom>
          <a:solidFill>
            <a:srgbClr val="FFBFBF"/>
          </a:solidFill>
          <a:ln w="9525">
            <a:noFill/>
          </a:ln>
        </p:spPr>
        <p:txBody>
          <a:bodyPr anchor="ctr"/>
          <a:lstStyle/>
          <a:p>
            <a:pPr algn="ctr"/>
            <a:r>
              <a:rPr lang="zh-CN" altLang="en-US" sz="2100" dirty="0">
                <a:latin typeface="Arial" panose="020B0604020202020204" pitchFamily="34" charset="0"/>
                <a:ea typeface="微软雅黑" panose="020B0503020204020204" pitchFamily="34" charset="-122"/>
              </a:rPr>
              <a:t>促进经济发展、管理社会事务、提供公共服务</a:t>
            </a:r>
            <a:endParaRPr lang="zh-CN" altLang="en-US" sz="2100" b="1" dirty="0">
              <a:latin typeface="Arial" panose="020B0604020202020204" pitchFamily="34" charset="0"/>
              <a:ea typeface="微软雅黑" panose="020B0503020204020204" pitchFamily="34" charset="-122"/>
            </a:endParaRPr>
          </a:p>
        </p:txBody>
      </p:sp>
      <p:sp>
        <p:nvSpPr>
          <p:cNvPr id="20502" name="矩形 76"/>
          <p:cNvSpPr/>
          <p:nvPr/>
        </p:nvSpPr>
        <p:spPr>
          <a:xfrm>
            <a:off x="2593975" y="5214938"/>
            <a:ext cx="65088" cy="1000125"/>
          </a:xfrm>
          <a:prstGeom prst="rect">
            <a:avLst/>
          </a:prstGeom>
          <a:solidFill>
            <a:srgbClr val="FFC000"/>
          </a:solidFill>
          <a:ln w="9525">
            <a:noFill/>
          </a:ln>
        </p:spPr>
        <p:txBody>
          <a:bodyPr anchor="ctr"/>
          <a:lstStyle/>
          <a:p>
            <a:pPr algn="ctr"/>
            <a:endParaRPr lang="zh-CN" altLang="en-US" dirty="0">
              <a:solidFill>
                <a:srgbClr val="FFFFFF"/>
              </a:solidFill>
              <a:latin typeface="Arial" panose="020B0604020202020204" pitchFamily="34" charset="0"/>
              <a:ea typeface="微软雅黑" panose="020B0503020204020204" pitchFamily="34" charset="-122"/>
            </a:endParaRPr>
          </a:p>
        </p:txBody>
      </p:sp>
      <p:sp>
        <p:nvSpPr>
          <p:cNvPr id="20503" name="矩形 77"/>
          <p:cNvSpPr/>
          <p:nvPr/>
        </p:nvSpPr>
        <p:spPr>
          <a:xfrm>
            <a:off x="8594725" y="5214938"/>
            <a:ext cx="65088" cy="1000125"/>
          </a:xfrm>
          <a:prstGeom prst="rect">
            <a:avLst/>
          </a:prstGeom>
          <a:solidFill>
            <a:srgbClr val="FFC000"/>
          </a:solidFill>
          <a:ln w="9525">
            <a:noFill/>
          </a:ln>
        </p:spPr>
        <p:txBody>
          <a:bodyPr anchor="ctr"/>
          <a:lstStyle/>
          <a:p>
            <a:pPr algn="ctr"/>
            <a:endParaRPr lang="zh-CN" altLang="en-US" dirty="0">
              <a:solidFill>
                <a:srgbClr val="FFFFFF"/>
              </a:solidFill>
              <a:latin typeface="Arial" panose="020B0604020202020204" pitchFamily="34" charset="0"/>
              <a:ea typeface="微软雅黑" panose="020B0503020204020204" pitchFamily="34" charset="-122"/>
            </a:endParaRPr>
          </a:p>
        </p:txBody>
      </p:sp>
      <p:sp>
        <p:nvSpPr>
          <p:cNvPr id="20504" name="文本框 78"/>
          <p:cNvSpPr txBox="1"/>
          <p:nvPr/>
        </p:nvSpPr>
        <p:spPr>
          <a:xfrm>
            <a:off x="284163" y="385763"/>
            <a:ext cx="5511800" cy="523875"/>
          </a:xfrm>
          <a:prstGeom prst="rect">
            <a:avLst/>
          </a:prstGeom>
          <a:noFill/>
          <a:ln w="9525">
            <a:noFill/>
          </a:ln>
        </p:spPr>
        <p:txBody>
          <a:bodyPr>
            <a:spAutoFit/>
          </a:bodyPr>
          <a:lstStyle/>
          <a:p>
            <a:pPr algn="dist"/>
            <a:r>
              <a:rPr lang="zh-CN" altLang="en-US" sz="2800" b="1" dirty="0">
                <a:solidFill>
                  <a:srgbClr val="FF0000"/>
                </a:solidFill>
                <a:latin typeface="微软雅黑" panose="020B0503020204020204" pitchFamily="34" charset="-122"/>
                <a:ea typeface="微软雅黑" panose="020B0503020204020204" pitchFamily="34" charset="-122"/>
              </a:rPr>
              <a:t>中央关于社会组织改革的新精神</a:t>
            </a:r>
            <a:endParaRPr lang="zh-CN" altLang="en-US" sz="2800" b="1" dirty="0">
              <a:solidFill>
                <a:srgbClr val="FF0000"/>
              </a:solidFill>
              <a:latin typeface="微软雅黑" panose="020B0503020204020204" pitchFamily="34" charset="-122"/>
              <a:ea typeface="微软雅黑" panose="020B0503020204020204" pitchFamily="34" charset="-122"/>
            </a:endParaRPr>
          </a:p>
        </p:txBody>
      </p:sp>
      <p:sp>
        <p:nvSpPr>
          <p:cNvPr id="20505" name="文本框 79"/>
          <p:cNvSpPr txBox="1"/>
          <p:nvPr/>
        </p:nvSpPr>
        <p:spPr>
          <a:xfrm>
            <a:off x="392113" y="1277938"/>
            <a:ext cx="5259387" cy="461962"/>
          </a:xfrm>
          <a:prstGeom prst="rect">
            <a:avLst/>
          </a:prstGeom>
          <a:noFill/>
          <a:ln w="9525">
            <a:noFill/>
          </a:ln>
        </p:spPr>
        <p:txBody>
          <a:bodyPr>
            <a:spAutoFit/>
          </a:bodyPr>
          <a:lstStyle/>
          <a:p>
            <a:r>
              <a:rPr lang="zh-CN" altLang="en-US" sz="2400" b="1" dirty="0">
                <a:latin typeface="Arial" panose="020B0604020202020204" pitchFamily="34" charset="0"/>
                <a:ea typeface="微软雅黑" panose="020B0503020204020204" pitchFamily="34" charset="-122"/>
              </a:rPr>
              <a:t>四、完善扶持社会组织发展政策措施</a:t>
            </a:r>
            <a:endParaRPr lang="zh-CN" altLang="en-US" sz="2400" b="1" dirty="0">
              <a:latin typeface="Arial" panose="020B0604020202020204" pitchFamily="34" charset="0"/>
              <a:ea typeface="微软雅黑" panose="020B0503020204020204" pitchFamily="34" charset="-122"/>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图片 5" descr="bj2.jpg"/>
          <p:cNvPicPr>
            <a:picLocks noChangeAspect="1"/>
          </p:cNvPicPr>
          <p:nvPr/>
        </p:nvPicPr>
        <p:blipFill>
          <a:blip r:embed="rId1"/>
          <a:srcRect l="1645"/>
          <a:stretch>
            <a:fillRect/>
          </a:stretch>
        </p:blipFill>
        <p:spPr>
          <a:xfrm>
            <a:off x="-6350" y="-17462"/>
            <a:ext cx="9190038" cy="6865937"/>
          </a:xfrm>
          <a:prstGeom prst="rect">
            <a:avLst/>
          </a:prstGeom>
          <a:noFill/>
          <a:ln w="9525">
            <a:noFill/>
          </a:ln>
        </p:spPr>
      </p:pic>
      <p:grpSp>
        <p:nvGrpSpPr>
          <p:cNvPr id="21507" name="Group 3"/>
          <p:cNvGrpSpPr/>
          <p:nvPr/>
        </p:nvGrpSpPr>
        <p:grpSpPr>
          <a:xfrm>
            <a:off x="161925" y="317500"/>
            <a:ext cx="238125" cy="682625"/>
            <a:chOff x="0" y="0"/>
            <a:chExt cx="162" cy="430"/>
          </a:xfrm>
        </p:grpSpPr>
        <p:pic>
          <p:nvPicPr>
            <p:cNvPr id="21523" name="矩形 6"/>
            <p:cNvPicPr/>
            <p:nvPr/>
          </p:nvPicPr>
          <p:blipFill>
            <a:blip r:embed="rId2"/>
            <a:stretch>
              <a:fillRect/>
            </a:stretch>
          </p:blipFill>
          <p:spPr>
            <a:xfrm>
              <a:off x="0" y="0"/>
              <a:ext cx="162" cy="430"/>
            </a:xfrm>
            <a:prstGeom prst="rect">
              <a:avLst/>
            </a:prstGeom>
            <a:noFill/>
            <a:ln w="9525">
              <a:noFill/>
            </a:ln>
          </p:spPr>
        </p:pic>
        <p:sp>
          <p:nvSpPr>
            <p:cNvPr id="21524" name="Text Box 5"/>
            <p:cNvSpPr txBox="1"/>
            <p:nvPr/>
          </p:nvSpPr>
          <p:spPr>
            <a:xfrm>
              <a:off x="39" y="22"/>
              <a:ext cx="86" cy="360"/>
            </a:xfrm>
            <a:prstGeom prst="rect">
              <a:avLst/>
            </a:prstGeom>
            <a:noFill/>
            <a:ln w="9525">
              <a:noFill/>
            </a:ln>
          </p:spPr>
          <p:txBody>
            <a:bodyPr anchor="ctr"/>
            <a:lstStyle/>
            <a:p>
              <a:pPr algn="ctr"/>
              <a:endParaRPr lang="zh-CN" altLang="en-US" dirty="0">
                <a:solidFill>
                  <a:srgbClr val="FFFFFF"/>
                </a:solidFill>
                <a:latin typeface="Arial" panose="020B0604020202020204" pitchFamily="34" charset="0"/>
                <a:ea typeface="微软雅黑" panose="020B0503020204020204" pitchFamily="34" charset="-122"/>
              </a:endParaRPr>
            </a:p>
          </p:txBody>
        </p:sp>
      </p:grpSp>
      <p:sp>
        <p:nvSpPr>
          <p:cNvPr id="21508" name="文本框 1"/>
          <p:cNvSpPr txBox="1"/>
          <p:nvPr/>
        </p:nvSpPr>
        <p:spPr>
          <a:xfrm>
            <a:off x="284163" y="385763"/>
            <a:ext cx="5367337" cy="523875"/>
          </a:xfrm>
          <a:prstGeom prst="rect">
            <a:avLst/>
          </a:prstGeom>
          <a:noFill/>
          <a:ln w="9525">
            <a:noFill/>
          </a:ln>
        </p:spPr>
        <p:txBody>
          <a:bodyPr>
            <a:spAutoFit/>
          </a:bodyPr>
          <a:lstStyle/>
          <a:p>
            <a:pPr algn="dist"/>
            <a:r>
              <a:rPr lang="zh-CN" altLang="en-US" sz="2800" b="1" dirty="0">
                <a:solidFill>
                  <a:srgbClr val="FF0000"/>
                </a:solidFill>
                <a:latin typeface="微软雅黑" panose="020B0503020204020204" pitchFamily="34" charset="-122"/>
                <a:ea typeface="微软雅黑" panose="020B0503020204020204" pitchFamily="34" charset="-122"/>
              </a:rPr>
              <a:t>中央关于社会组织改革的新精神</a:t>
            </a:r>
            <a:endParaRPr lang="zh-CN" altLang="en-US" sz="2800" b="1" dirty="0">
              <a:solidFill>
                <a:srgbClr val="FF0000"/>
              </a:solidFill>
              <a:latin typeface="微软雅黑" panose="020B0503020204020204" pitchFamily="34" charset="-122"/>
              <a:ea typeface="微软雅黑" panose="020B0503020204020204" pitchFamily="34" charset="-122"/>
            </a:endParaRPr>
          </a:p>
        </p:txBody>
      </p:sp>
      <p:sp>
        <p:nvSpPr>
          <p:cNvPr id="21509" name="文本框 13"/>
          <p:cNvSpPr txBox="1"/>
          <p:nvPr/>
        </p:nvSpPr>
        <p:spPr>
          <a:xfrm>
            <a:off x="252413" y="1125538"/>
            <a:ext cx="4718050" cy="460375"/>
          </a:xfrm>
          <a:prstGeom prst="rect">
            <a:avLst/>
          </a:prstGeom>
          <a:noFill/>
          <a:ln w="9525">
            <a:noFill/>
          </a:ln>
        </p:spPr>
        <p:txBody>
          <a:bodyPr>
            <a:spAutoFit/>
          </a:bodyPr>
          <a:lstStyle/>
          <a:p>
            <a:r>
              <a:rPr lang="zh-CN" altLang="en-US" sz="2400" b="1" dirty="0">
                <a:latin typeface="Arial" panose="020B0604020202020204" pitchFamily="34" charset="0"/>
                <a:ea typeface="微软雅黑" panose="020B0503020204020204" pitchFamily="34" charset="-122"/>
              </a:rPr>
              <a:t>五、依法做好社会组织登记审查</a:t>
            </a:r>
            <a:endParaRPr lang="zh-CN" altLang="en-US" sz="2400" b="1" dirty="0">
              <a:latin typeface="Arial" panose="020B0604020202020204" pitchFamily="34" charset="0"/>
              <a:ea typeface="微软雅黑" panose="020B0503020204020204" pitchFamily="34" charset="-122"/>
            </a:endParaRPr>
          </a:p>
        </p:txBody>
      </p:sp>
      <p:sp>
        <p:nvSpPr>
          <p:cNvPr id="21510" name="矩形 35"/>
          <p:cNvSpPr/>
          <p:nvPr/>
        </p:nvSpPr>
        <p:spPr>
          <a:xfrm>
            <a:off x="1030288" y="3141663"/>
            <a:ext cx="6330950" cy="90487"/>
          </a:xfrm>
          <a:prstGeom prst="rect">
            <a:avLst/>
          </a:prstGeom>
          <a:solidFill>
            <a:srgbClr val="C2E3EC"/>
          </a:solidFill>
          <a:ln w="9525">
            <a:noFill/>
          </a:ln>
        </p:spPr>
        <p:txBody>
          <a:bodyPr anchor="ctr"/>
          <a:lstStyle/>
          <a:p>
            <a:pPr algn="ctr"/>
            <a:endParaRPr lang="zh-CN" altLang="en-US" sz="1300" b="1" dirty="0">
              <a:solidFill>
                <a:srgbClr val="FFFFFF"/>
              </a:solidFill>
              <a:latin typeface="Calibri" panose="020F0502020204030204" pitchFamily="34" charset="0"/>
              <a:ea typeface="微软雅黑" panose="020B0503020204020204" pitchFamily="34" charset="-122"/>
            </a:endParaRPr>
          </a:p>
        </p:txBody>
      </p:sp>
      <p:sp>
        <p:nvSpPr>
          <p:cNvPr id="21511" name="椭圆形标注 32"/>
          <p:cNvSpPr/>
          <p:nvPr/>
        </p:nvSpPr>
        <p:spPr>
          <a:xfrm>
            <a:off x="1587500" y="2314575"/>
            <a:ext cx="892175" cy="647700"/>
          </a:xfrm>
          <a:prstGeom prst="wedgeEllipseCallout">
            <a:avLst>
              <a:gd name="adj1" fmla="val -20833"/>
              <a:gd name="adj2" fmla="val 62500"/>
            </a:avLst>
          </a:prstGeom>
          <a:solidFill>
            <a:srgbClr val="76C0D4"/>
          </a:solidFill>
          <a:ln w="9525">
            <a:noFill/>
          </a:ln>
        </p:spPr>
        <p:txBody>
          <a:bodyPr anchor="ctr"/>
          <a:lstStyle/>
          <a:p>
            <a:pPr algn="ctr"/>
            <a:endParaRPr lang="zh-CN" altLang="en-US" sz="3300" b="1" dirty="0">
              <a:solidFill>
                <a:srgbClr val="FFFFFF"/>
              </a:solidFill>
              <a:latin typeface="Bell MT" panose="02020503060305020303" pitchFamily="18" charset="0"/>
              <a:ea typeface="Orbitron"/>
            </a:endParaRPr>
          </a:p>
        </p:txBody>
      </p:sp>
      <p:sp>
        <p:nvSpPr>
          <p:cNvPr id="21512" name="椭圆形标注 42"/>
          <p:cNvSpPr/>
          <p:nvPr/>
        </p:nvSpPr>
        <p:spPr>
          <a:xfrm>
            <a:off x="1562100" y="2276475"/>
            <a:ext cx="847725" cy="615950"/>
          </a:xfrm>
          <a:prstGeom prst="wedgeEllipseCallout">
            <a:avLst>
              <a:gd name="adj1" fmla="val -20833"/>
              <a:gd name="adj2" fmla="val 62500"/>
            </a:avLst>
          </a:prstGeom>
          <a:solidFill>
            <a:srgbClr val="4BACC6"/>
          </a:solidFill>
          <a:ln w="25400" cap="flat" cmpd="sng">
            <a:solidFill>
              <a:srgbClr val="FFFFFF"/>
            </a:solidFill>
            <a:prstDash val="solid"/>
            <a:miter/>
            <a:headEnd type="none" w="med" len="med"/>
            <a:tailEnd type="none" w="med" len="med"/>
          </a:ln>
        </p:spPr>
        <p:txBody>
          <a:bodyPr anchor="ctr"/>
          <a:lstStyle/>
          <a:p>
            <a:pPr algn="ctr"/>
            <a:r>
              <a:rPr lang="en-US" altLang="zh-CN" sz="3200" dirty="0">
                <a:solidFill>
                  <a:srgbClr val="FFFFFF"/>
                </a:solidFill>
                <a:latin typeface="Bell MT" panose="02020503060305020303" pitchFamily="18" charset="0"/>
                <a:ea typeface="Orbitron"/>
              </a:rPr>
              <a:t>1</a:t>
            </a:r>
            <a:endParaRPr lang="zh-CN" altLang="en-US" sz="3200" dirty="0">
              <a:solidFill>
                <a:srgbClr val="FFFFFF"/>
              </a:solidFill>
              <a:latin typeface="Bell MT" panose="02020503060305020303" pitchFamily="18" charset="0"/>
              <a:ea typeface="Orbitron"/>
            </a:endParaRPr>
          </a:p>
        </p:txBody>
      </p:sp>
      <p:sp>
        <p:nvSpPr>
          <p:cNvPr id="21513" name="椭圆形标注 43"/>
          <p:cNvSpPr/>
          <p:nvPr/>
        </p:nvSpPr>
        <p:spPr>
          <a:xfrm>
            <a:off x="3016250" y="2314575"/>
            <a:ext cx="892175" cy="647700"/>
          </a:xfrm>
          <a:prstGeom prst="wedgeEllipseCallout">
            <a:avLst>
              <a:gd name="adj1" fmla="val -20833"/>
              <a:gd name="adj2" fmla="val 62500"/>
            </a:avLst>
          </a:prstGeom>
          <a:solidFill>
            <a:srgbClr val="76C0D4"/>
          </a:solidFill>
          <a:ln w="9525">
            <a:noFill/>
          </a:ln>
        </p:spPr>
        <p:txBody>
          <a:bodyPr anchor="ctr"/>
          <a:lstStyle/>
          <a:p>
            <a:pPr algn="ctr"/>
            <a:endParaRPr lang="zh-CN" altLang="en-US" sz="3300" b="1" dirty="0">
              <a:solidFill>
                <a:srgbClr val="FFFFFF"/>
              </a:solidFill>
              <a:latin typeface="Bell MT" panose="02020503060305020303" pitchFamily="18" charset="0"/>
              <a:ea typeface="Orbitron"/>
            </a:endParaRPr>
          </a:p>
        </p:txBody>
      </p:sp>
      <p:sp>
        <p:nvSpPr>
          <p:cNvPr id="21514" name="椭圆形标注 44"/>
          <p:cNvSpPr/>
          <p:nvPr/>
        </p:nvSpPr>
        <p:spPr>
          <a:xfrm>
            <a:off x="3090863" y="2276475"/>
            <a:ext cx="849312" cy="615950"/>
          </a:xfrm>
          <a:prstGeom prst="wedgeEllipseCallout">
            <a:avLst>
              <a:gd name="adj1" fmla="val -20833"/>
              <a:gd name="adj2" fmla="val 62500"/>
            </a:avLst>
          </a:prstGeom>
          <a:solidFill>
            <a:srgbClr val="4BACC6"/>
          </a:solidFill>
          <a:ln w="25400" cap="flat" cmpd="sng">
            <a:solidFill>
              <a:srgbClr val="FFFFFF"/>
            </a:solidFill>
            <a:prstDash val="solid"/>
            <a:miter/>
            <a:headEnd type="none" w="med" len="med"/>
            <a:tailEnd type="none" w="med" len="med"/>
          </a:ln>
        </p:spPr>
        <p:txBody>
          <a:bodyPr anchor="ctr"/>
          <a:lstStyle/>
          <a:p>
            <a:pPr algn="ctr"/>
            <a:r>
              <a:rPr lang="en-US" altLang="zh-CN" sz="3200" dirty="0">
                <a:solidFill>
                  <a:srgbClr val="FFFFFF"/>
                </a:solidFill>
                <a:latin typeface="Bell MT" panose="02020503060305020303" pitchFamily="18" charset="0"/>
                <a:ea typeface="Orbitron"/>
              </a:rPr>
              <a:t>2</a:t>
            </a:r>
            <a:endParaRPr lang="zh-CN" altLang="en-US" sz="3200" dirty="0">
              <a:solidFill>
                <a:srgbClr val="FFFFFF"/>
              </a:solidFill>
              <a:latin typeface="Bell MT" panose="02020503060305020303" pitchFamily="18" charset="0"/>
              <a:ea typeface="Orbitron"/>
            </a:endParaRPr>
          </a:p>
        </p:txBody>
      </p:sp>
      <p:sp>
        <p:nvSpPr>
          <p:cNvPr id="21515" name="椭圆形标注 45"/>
          <p:cNvSpPr/>
          <p:nvPr/>
        </p:nvSpPr>
        <p:spPr>
          <a:xfrm>
            <a:off x="4454525" y="2314575"/>
            <a:ext cx="892175" cy="647700"/>
          </a:xfrm>
          <a:prstGeom prst="wedgeEllipseCallout">
            <a:avLst>
              <a:gd name="adj1" fmla="val -20833"/>
              <a:gd name="adj2" fmla="val 62500"/>
            </a:avLst>
          </a:prstGeom>
          <a:solidFill>
            <a:srgbClr val="76C0D4"/>
          </a:solidFill>
          <a:ln w="9525">
            <a:noFill/>
          </a:ln>
        </p:spPr>
        <p:txBody>
          <a:bodyPr anchor="ctr"/>
          <a:lstStyle/>
          <a:p>
            <a:pPr algn="ctr"/>
            <a:endParaRPr lang="zh-CN" altLang="en-US" sz="3300" b="1" dirty="0">
              <a:solidFill>
                <a:srgbClr val="FFFFFF"/>
              </a:solidFill>
              <a:latin typeface="Bell MT" panose="02020503060305020303" pitchFamily="18" charset="0"/>
              <a:ea typeface="Orbitron"/>
            </a:endParaRPr>
          </a:p>
        </p:txBody>
      </p:sp>
      <p:sp>
        <p:nvSpPr>
          <p:cNvPr id="21516" name="椭圆形标注 46"/>
          <p:cNvSpPr/>
          <p:nvPr/>
        </p:nvSpPr>
        <p:spPr>
          <a:xfrm>
            <a:off x="4486275" y="2276475"/>
            <a:ext cx="849313" cy="615950"/>
          </a:xfrm>
          <a:prstGeom prst="wedgeEllipseCallout">
            <a:avLst>
              <a:gd name="adj1" fmla="val -20833"/>
              <a:gd name="adj2" fmla="val 62500"/>
            </a:avLst>
          </a:prstGeom>
          <a:solidFill>
            <a:srgbClr val="4BACC6"/>
          </a:solidFill>
          <a:ln w="25400" cap="flat" cmpd="sng">
            <a:solidFill>
              <a:srgbClr val="FFFFFF"/>
            </a:solidFill>
            <a:prstDash val="solid"/>
            <a:miter/>
            <a:headEnd type="none" w="med" len="med"/>
            <a:tailEnd type="none" w="med" len="med"/>
          </a:ln>
        </p:spPr>
        <p:txBody>
          <a:bodyPr anchor="ctr"/>
          <a:lstStyle/>
          <a:p>
            <a:pPr algn="ctr"/>
            <a:r>
              <a:rPr lang="en-US" altLang="zh-CN" sz="3200" dirty="0">
                <a:solidFill>
                  <a:srgbClr val="FFFFFF"/>
                </a:solidFill>
                <a:latin typeface="Bell MT" panose="02020503060305020303" pitchFamily="18" charset="0"/>
                <a:ea typeface="Orbitron"/>
              </a:rPr>
              <a:t>3</a:t>
            </a:r>
            <a:endParaRPr lang="zh-CN" altLang="en-US" sz="3200" dirty="0">
              <a:solidFill>
                <a:srgbClr val="FFFFFF"/>
              </a:solidFill>
              <a:latin typeface="Bell MT" panose="02020503060305020303" pitchFamily="18" charset="0"/>
              <a:ea typeface="Orbitron"/>
            </a:endParaRPr>
          </a:p>
        </p:txBody>
      </p:sp>
      <p:sp>
        <p:nvSpPr>
          <p:cNvPr id="21517" name="椭圆形标注 47"/>
          <p:cNvSpPr/>
          <p:nvPr/>
        </p:nvSpPr>
        <p:spPr>
          <a:xfrm>
            <a:off x="5894388" y="2314575"/>
            <a:ext cx="892175" cy="647700"/>
          </a:xfrm>
          <a:prstGeom prst="wedgeEllipseCallout">
            <a:avLst>
              <a:gd name="adj1" fmla="val -20833"/>
              <a:gd name="adj2" fmla="val 62500"/>
            </a:avLst>
          </a:prstGeom>
          <a:solidFill>
            <a:srgbClr val="76C0D4"/>
          </a:solidFill>
          <a:ln w="9525">
            <a:noFill/>
          </a:ln>
        </p:spPr>
        <p:txBody>
          <a:bodyPr anchor="ctr"/>
          <a:lstStyle/>
          <a:p>
            <a:pPr algn="ctr"/>
            <a:endParaRPr lang="zh-CN" altLang="en-US" sz="3300" b="1" dirty="0">
              <a:solidFill>
                <a:srgbClr val="FFFFFF"/>
              </a:solidFill>
              <a:latin typeface="Bell MT" panose="02020503060305020303" pitchFamily="18" charset="0"/>
              <a:ea typeface="Orbitron"/>
            </a:endParaRPr>
          </a:p>
        </p:txBody>
      </p:sp>
      <p:sp>
        <p:nvSpPr>
          <p:cNvPr id="21518" name="椭圆形标注 48"/>
          <p:cNvSpPr/>
          <p:nvPr/>
        </p:nvSpPr>
        <p:spPr>
          <a:xfrm>
            <a:off x="5948363" y="2276475"/>
            <a:ext cx="849312" cy="615950"/>
          </a:xfrm>
          <a:prstGeom prst="wedgeEllipseCallout">
            <a:avLst>
              <a:gd name="adj1" fmla="val -20833"/>
              <a:gd name="adj2" fmla="val 62500"/>
            </a:avLst>
          </a:prstGeom>
          <a:solidFill>
            <a:srgbClr val="4BACC6"/>
          </a:solidFill>
          <a:ln w="25400" cap="flat" cmpd="sng">
            <a:solidFill>
              <a:srgbClr val="FFFFFF"/>
            </a:solidFill>
            <a:prstDash val="solid"/>
            <a:miter/>
            <a:headEnd type="none" w="med" len="med"/>
            <a:tailEnd type="none" w="med" len="med"/>
          </a:ln>
        </p:spPr>
        <p:txBody>
          <a:bodyPr anchor="ctr"/>
          <a:lstStyle/>
          <a:p>
            <a:pPr algn="ctr"/>
            <a:r>
              <a:rPr lang="en-US" altLang="zh-CN" sz="3200" dirty="0">
                <a:solidFill>
                  <a:srgbClr val="FFFFFF"/>
                </a:solidFill>
                <a:latin typeface="Bell MT" panose="02020503060305020303" pitchFamily="18" charset="0"/>
                <a:ea typeface="Orbitron"/>
              </a:rPr>
              <a:t>4</a:t>
            </a:r>
            <a:endParaRPr lang="zh-CN" altLang="en-US" sz="3200" dirty="0">
              <a:solidFill>
                <a:srgbClr val="FFFFFF"/>
              </a:solidFill>
              <a:latin typeface="Bell MT" panose="02020503060305020303" pitchFamily="18" charset="0"/>
              <a:ea typeface="Orbitron"/>
            </a:endParaRPr>
          </a:p>
        </p:txBody>
      </p:sp>
      <p:sp>
        <p:nvSpPr>
          <p:cNvPr id="21519" name="TextBox 27"/>
          <p:cNvSpPr txBox="1"/>
          <p:nvPr/>
        </p:nvSpPr>
        <p:spPr>
          <a:xfrm>
            <a:off x="431800" y="3500438"/>
            <a:ext cx="1728788" cy="3046412"/>
          </a:xfrm>
          <a:prstGeom prst="rect">
            <a:avLst/>
          </a:prstGeom>
          <a:noFill/>
          <a:ln w="9525">
            <a:noFill/>
          </a:ln>
        </p:spPr>
        <p:txBody>
          <a:bodyPr>
            <a:spAutoFit/>
          </a:bodyPr>
          <a:lstStyle/>
          <a:p>
            <a:pPr algn="just">
              <a:lnSpc>
                <a:spcPct val="150000"/>
              </a:lnSpc>
            </a:pPr>
            <a:r>
              <a:rPr lang="zh-CN" altLang="en-US" sz="1600" b="1" dirty="0">
                <a:solidFill>
                  <a:srgbClr val="414141"/>
                </a:solidFill>
                <a:latin typeface="微软雅黑" panose="020B0503020204020204" pitchFamily="34" charset="-122"/>
                <a:ea typeface="微软雅黑" panose="020B0503020204020204" pitchFamily="34" charset="-122"/>
              </a:rPr>
              <a:t>稳妥推进直接登记。</a:t>
            </a:r>
            <a:endParaRPr lang="en-US" altLang="zh-CN" sz="1600" b="1" dirty="0">
              <a:solidFill>
                <a:srgbClr val="414141"/>
              </a:solidFill>
              <a:latin typeface="微软雅黑" panose="020B0503020204020204" pitchFamily="34" charset="-122"/>
              <a:ea typeface="微软雅黑" panose="020B0503020204020204" pitchFamily="34" charset="-122"/>
            </a:endParaRPr>
          </a:p>
          <a:p>
            <a:pPr algn="just">
              <a:lnSpc>
                <a:spcPct val="150000"/>
              </a:lnSpc>
            </a:pPr>
            <a:r>
              <a:rPr lang="zh-CN" altLang="en-US" sz="1600" b="1" dirty="0">
                <a:solidFill>
                  <a:srgbClr val="414141"/>
                </a:solidFill>
                <a:latin typeface="微软雅黑" panose="020B0503020204020204" pitchFamily="34" charset="-122"/>
                <a:ea typeface="微软雅黑" panose="020B0503020204020204" pitchFamily="34" charset="-122"/>
              </a:rPr>
              <a:t>明确了行业协会商会类、科技类、公益慈善类、社区服务类四类直接登记社会组织的范围</a:t>
            </a:r>
            <a:endParaRPr lang="zh-CN" altLang="en-US" sz="1600" b="1" dirty="0">
              <a:solidFill>
                <a:srgbClr val="414141"/>
              </a:solidFill>
              <a:latin typeface="微软雅黑" panose="020B0503020204020204" pitchFamily="34" charset="-122"/>
              <a:ea typeface="微软雅黑" panose="020B0503020204020204" pitchFamily="34" charset="-122"/>
            </a:endParaRPr>
          </a:p>
        </p:txBody>
      </p:sp>
      <p:sp>
        <p:nvSpPr>
          <p:cNvPr id="21520" name="TextBox 27"/>
          <p:cNvSpPr txBox="1"/>
          <p:nvPr/>
        </p:nvSpPr>
        <p:spPr>
          <a:xfrm>
            <a:off x="2359025" y="3497263"/>
            <a:ext cx="1711325" cy="2678112"/>
          </a:xfrm>
          <a:prstGeom prst="rect">
            <a:avLst/>
          </a:prstGeom>
          <a:noFill/>
          <a:ln w="9525">
            <a:noFill/>
          </a:ln>
        </p:spPr>
        <p:txBody>
          <a:bodyPr>
            <a:spAutoFit/>
          </a:bodyPr>
          <a:lstStyle/>
          <a:p>
            <a:pPr algn="just">
              <a:lnSpc>
                <a:spcPct val="150000"/>
              </a:lnSpc>
            </a:pPr>
            <a:r>
              <a:rPr lang="zh-CN" altLang="en-US" sz="1600" b="1" dirty="0">
                <a:solidFill>
                  <a:srgbClr val="414141"/>
                </a:solidFill>
                <a:latin typeface="微软雅黑" panose="020B0503020204020204" pitchFamily="34" charset="-122"/>
                <a:ea typeface="微软雅黑" panose="020B0503020204020204" pitchFamily="34" charset="-122"/>
              </a:rPr>
              <a:t>完善业务主管单位前置审查。其他社会组织继续实行登记管理机关和业务主管单位双重负责的管理体制</a:t>
            </a:r>
            <a:endParaRPr lang="zh-CN" altLang="en-US" sz="1600" b="1" dirty="0">
              <a:solidFill>
                <a:srgbClr val="414141"/>
              </a:solidFill>
              <a:latin typeface="微软雅黑" panose="020B0503020204020204" pitchFamily="34" charset="-122"/>
              <a:ea typeface="微软雅黑" panose="020B0503020204020204" pitchFamily="34" charset="-122"/>
            </a:endParaRPr>
          </a:p>
        </p:txBody>
      </p:sp>
      <p:sp>
        <p:nvSpPr>
          <p:cNvPr id="21521" name="TextBox 27"/>
          <p:cNvSpPr txBox="1"/>
          <p:nvPr/>
        </p:nvSpPr>
        <p:spPr>
          <a:xfrm>
            <a:off x="4287838" y="3497263"/>
            <a:ext cx="1528762" cy="2678112"/>
          </a:xfrm>
          <a:prstGeom prst="rect">
            <a:avLst/>
          </a:prstGeom>
          <a:noFill/>
          <a:ln w="9525">
            <a:noFill/>
          </a:ln>
        </p:spPr>
        <p:txBody>
          <a:bodyPr>
            <a:spAutoFit/>
          </a:bodyPr>
          <a:lstStyle/>
          <a:p>
            <a:pPr algn="just">
              <a:lnSpc>
                <a:spcPct val="150000"/>
              </a:lnSpc>
            </a:pPr>
            <a:r>
              <a:rPr lang="zh-CN" altLang="en-US" sz="1600" b="1" dirty="0">
                <a:solidFill>
                  <a:srgbClr val="414141"/>
                </a:solidFill>
                <a:latin typeface="微软雅黑" panose="020B0503020204020204" pitchFamily="34" charset="-122"/>
                <a:ea typeface="微软雅黑" panose="020B0503020204020204" pitchFamily="34" charset="-122"/>
              </a:rPr>
              <a:t>严格民政部门登记审查。从严审批全国性社会组织，禁止社会组织设立地域性分支机构</a:t>
            </a:r>
            <a:endParaRPr lang="zh-CN" altLang="en-US" sz="1600" b="1" dirty="0">
              <a:solidFill>
                <a:srgbClr val="414141"/>
              </a:solidFill>
              <a:latin typeface="微软雅黑" panose="020B0503020204020204" pitchFamily="34" charset="-122"/>
              <a:ea typeface="微软雅黑" panose="020B0503020204020204" pitchFamily="34" charset="-122"/>
            </a:endParaRPr>
          </a:p>
        </p:txBody>
      </p:sp>
      <p:sp>
        <p:nvSpPr>
          <p:cNvPr id="21522" name="TextBox 27"/>
          <p:cNvSpPr txBox="1"/>
          <p:nvPr/>
        </p:nvSpPr>
        <p:spPr>
          <a:xfrm>
            <a:off x="6148388" y="3497263"/>
            <a:ext cx="1881187" cy="2678112"/>
          </a:xfrm>
          <a:prstGeom prst="rect">
            <a:avLst/>
          </a:prstGeom>
          <a:noFill/>
          <a:ln w="9525">
            <a:noFill/>
          </a:ln>
        </p:spPr>
        <p:txBody>
          <a:bodyPr>
            <a:spAutoFit/>
          </a:bodyPr>
          <a:lstStyle/>
          <a:p>
            <a:pPr algn="just">
              <a:lnSpc>
                <a:spcPct val="150000"/>
              </a:lnSpc>
            </a:pPr>
            <a:r>
              <a:rPr lang="zh-CN" altLang="en-US" sz="1600" b="1" dirty="0">
                <a:solidFill>
                  <a:srgbClr val="414141"/>
                </a:solidFill>
                <a:latin typeface="微软雅黑" panose="020B0503020204020204" pitchFamily="34" charset="-122"/>
                <a:ea typeface="微软雅黑" panose="020B0503020204020204" pitchFamily="34" charset="-122"/>
              </a:rPr>
              <a:t>强化社会团体发起人责任。发起人对社会组织登记材料的合法真实准确完整负责，党政领导干部未经批准不得发起社会组织</a:t>
            </a:r>
            <a:endParaRPr lang="zh-CN" altLang="en-US" sz="1600" b="1" dirty="0">
              <a:solidFill>
                <a:srgbClr val="414141"/>
              </a:solidFill>
              <a:latin typeface="微软雅黑" panose="020B0503020204020204" pitchFamily="34" charset="-122"/>
              <a:ea typeface="微软雅黑" panose="020B0503020204020204" pitchFamily="34" charset="-122"/>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图片 5" descr="bj2.jpg"/>
          <p:cNvPicPr>
            <a:picLocks noChangeAspect="1"/>
          </p:cNvPicPr>
          <p:nvPr/>
        </p:nvPicPr>
        <p:blipFill>
          <a:blip r:embed="rId1"/>
          <a:srcRect l="1645"/>
          <a:stretch>
            <a:fillRect/>
          </a:stretch>
        </p:blipFill>
        <p:spPr>
          <a:xfrm>
            <a:off x="0" y="-1587"/>
            <a:ext cx="9197975" cy="6865937"/>
          </a:xfrm>
          <a:prstGeom prst="rect">
            <a:avLst/>
          </a:prstGeom>
          <a:noFill/>
          <a:ln w="9525">
            <a:noFill/>
          </a:ln>
        </p:spPr>
      </p:pic>
      <p:grpSp>
        <p:nvGrpSpPr>
          <p:cNvPr id="22531" name="Group 3"/>
          <p:cNvGrpSpPr/>
          <p:nvPr/>
        </p:nvGrpSpPr>
        <p:grpSpPr>
          <a:xfrm>
            <a:off x="161925" y="317500"/>
            <a:ext cx="238125" cy="682625"/>
            <a:chOff x="0" y="0"/>
            <a:chExt cx="162" cy="430"/>
          </a:xfrm>
        </p:grpSpPr>
        <p:pic>
          <p:nvPicPr>
            <p:cNvPr id="22582" name="矩形 6"/>
            <p:cNvPicPr/>
            <p:nvPr/>
          </p:nvPicPr>
          <p:blipFill>
            <a:blip r:embed="rId2"/>
            <a:stretch>
              <a:fillRect/>
            </a:stretch>
          </p:blipFill>
          <p:spPr>
            <a:xfrm>
              <a:off x="0" y="0"/>
              <a:ext cx="162" cy="430"/>
            </a:xfrm>
            <a:prstGeom prst="rect">
              <a:avLst/>
            </a:prstGeom>
            <a:noFill/>
            <a:ln w="9525">
              <a:noFill/>
            </a:ln>
          </p:spPr>
        </p:pic>
        <p:sp>
          <p:nvSpPr>
            <p:cNvPr id="22583" name="Text Box 5"/>
            <p:cNvSpPr txBox="1"/>
            <p:nvPr/>
          </p:nvSpPr>
          <p:spPr>
            <a:xfrm>
              <a:off x="39" y="22"/>
              <a:ext cx="86" cy="360"/>
            </a:xfrm>
            <a:prstGeom prst="rect">
              <a:avLst/>
            </a:prstGeom>
            <a:noFill/>
            <a:ln w="9525">
              <a:noFill/>
            </a:ln>
          </p:spPr>
          <p:txBody>
            <a:bodyPr anchor="ctr"/>
            <a:lstStyle/>
            <a:p>
              <a:pPr algn="ctr"/>
              <a:endParaRPr lang="zh-CN" altLang="en-US" dirty="0">
                <a:solidFill>
                  <a:srgbClr val="FFFFFF"/>
                </a:solidFill>
                <a:latin typeface="Arial" panose="020B0604020202020204" pitchFamily="34" charset="0"/>
                <a:ea typeface="微软雅黑" panose="020B0503020204020204" pitchFamily="34" charset="-122"/>
              </a:endParaRPr>
            </a:p>
          </p:txBody>
        </p:sp>
      </p:grpSp>
      <p:sp>
        <p:nvSpPr>
          <p:cNvPr id="22532" name="文本框 1"/>
          <p:cNvSpPr txBox="1"/>
          <p:nvPr/>
        </p:nvSpPr>
        <p:spPr>
          <a:xfrm>
            <a:off x="284163" y="385763"/>
            <a:ext cx="5440362" cy="523875"/>
          </a:xfrm>
          <a:prstGeom prst="rect">
            <a:avLst/>
          </a:prstGeom>
          <a:noFill/>
          <a:ln w="9525">
            <a:noFill/>
          </a:ln>
        </p:spPr>
        <p:txBody>
          <a:bodyPr>
            <a:spAutoFit/>
          </a:bodyPr>
          <a:lstStyle/>
          <a:p>
            <a:pPr algn="dist"/>
            <a:r>
              <a:rPr lang="zh-CN" altLang="en-US" sz="2800" b="1" dirty="0">
                <a:solidFill>
                  <a:srgbClr val="FF0000"/>
                </a:solidFill>
                <a:latin typeface="微软雅黑" panose="020B0503020204020204" pitchFamily="34" charset="-122"/>
                <a:ea typeface="微软雅黑" panose="020B0503020204020204" pitchFamily="34" charset="-122"/>
              </a:rPr>
              <a:t>中央关于社会组织改革的新精神</a:t>
            </a:r>
            <a:endParaRPr lang="zh-CN" altLang="en-US" sz="2800" b="1" dirty="0">
              <a:solidFill>
                <a:srgbClr val="FF0000"/>
              </a:solidFill>
              <a:latin typeface="微软雅黑" panose="020B0503020204020204" pitchFamily="34" charset="-122"/>
              <a:ea typeface="微软雅黑" panose="020B0503020204020204" pitchFamily="34" charset="-122"/>
            </a:endParaRPr>
          </a:p>
        </p:txBody>
      </p:sp>
      <p:sp>
        <p:nvSpPr>
          <p:cNvPr id="22533" name="文本框 13"/>
          <p:cNvSpPr txBox="1"/>
          <p:nvPr/>
        </p:nvSpPr>
        <p:spPr>
          <a:xfrm>
            <a:off x="252413" y="1125538"/>
            <a:ext cx="5975350" cy="461962"/>
          </a:xfrm>
          <a:prstGeom prst="rect">
            <a:avLst/>
          </a:prstGeom>
          <a:noFill/>
          <a:ln w="9525">
            <a:noFill/>
          </a:ln>
        </p:spPr>
        <p:txBody>
          <a:bodyPr>
            <a:spAutoFit/>
          </a:bodyPr>
          <a:lstStyle/>
          <a:p>
            <a:r>
              <a:rPr lang="zh-CN" altLang="en-US" sz="2400" b="1" dirty="0">
                <a:latin typeface="Arial" panose="020B0604020202020204" pitchFamily="34" charset="0"/>
                <a:ea typeface="微软雅黑" panose="020B0503020204020204" pitchFamily="34" charset="-122"/>
              </a:rPr>
              <a:t>六、严格管理和监督（管什么？谁来管？）</a:t>
            </a:r>
            <a:endParaRPr lang="zh-CN" altLang="en-US" sz="2400" b="1" dirty="0">
              <a:latin typeface="Arial" panose="020B0604020202020204" pitchFamily="34" charset="0"/>
              <a:ea typeface="微软雅黑" panose="020B0503020204020204" pitchFamily="34" charset="-122"/>
            </a:endParaRPr>
          </a:p>
        </p:txBody>
      </p:sp>
      <p:sp>
        <p:nvSpPr>
          <p:cNvPr id="22534" name="AutoShape 3"/>
          <p:cNvSpPr/>
          <p:nvPr/>
        </p:nvSpPr>
        <p:spPr>
          <a:xfrm rot="-3626814">
            <a:off x="4378325" y="2620963"/>
            <a:ext cx="792163" cy="266700"/>
          </a:xfrm>
          <a:prstGeom prst="rightArrow">
            <a:avLst>
              <a:gd name="adj1" fmla="val 35166"/>
              <a:gd name="adj2" fmla="val 111026"/>
            </a:avLst>
          </a:prstGeom>
          <a:gradFill rotWithShape="1">
            <a:gsLst>
              <a:gs pos="0">
                <a:srgbClr val="000000">
                  <a:alpha val="0"/>
                </a:srgbClr>
              </a:gs>
              <a:gs pos="100000">
                <a:schemeClr val="tx2"/>
              </a:gs>
            </a:gsLst>
            <a:lin ang="0" scaled="1"/>
            <a:tileRect/>
          </a:gradFill>
          <a:ln w="9525">
            <a:noFill/>
          </a:ln>
        </p:spPr>
        <p:txBody>
          <a:bodyPr wrap="none" anchor="ctr"/>
          <a:lstStyle/>
          <a:p>
            <a:endParaRPr lang="zh-CN" altLang="en-US" dirty="0">
              <a:latin typeface="Arial" panose="020B0604020202020204" pitchFamily="34" charset="0"/>
            </a:endParaRPr>
          </a:p>
        </p:txBody>
      </p:sp>
      <p:sp>
        <p:nvSpPr>
          <p:cNvPr id="22535" name="AutoShape 4"/>
          <p:cNvSpPr/>
          <p:nvPr/>
        </p:nvSpPr>
        <p:spPr>
          <a:xfrm rot="3465783">
            <a:off x="4378325" y="4784725"/>
            <a:ext cx="792163" cy="266700"/>
          </a:xfrm>
          <a:prstGeom prst="rightArrow">
            <a:avLst>
              <a:gd name="adj1" fmla="val 35166"/>
              <a:gd name="adj2" fmla="val 111026"/>
            </a:avLst>
          </a:prstGeom>
          <a:gradFill rotWithShape="1">
            <a:gsLst>
              <a:gs pos="0">
                <a:srgbClr val="000000">
                  <a:alpha val="0"/>
                </a:srgbClr>
              </a:gs>
              <a:gs pos="100000">
                <a:schemeClr val="tx2"/>
              </a:gs>
            </a:gsLst>
            <a:lin ang="0" scaled="1"/>
            <a:tileRect/>
          </a:gradFill>
          <a:ln w="9525">
            <a:noFill/>
          </a:ln>
        </p:spPr>
        <p:txBody>
          <a:bodyPr wrap="none" anchor="ctr"/>
          <a:lstStyle/>
          <a:p>
            <a:endParaRPr lang="zh-CN" altLang="en-US" dirty="0">
              <a:latin typeface="Arial" panose="020B0604020202020204" pitchFamily="34" charset="0"/>
            </a:endParaRPr>
          </a:p>
        </p:txBody>
      </p:sp>
      <p:sp>
        <p:nvSpPr>
          <p:cNvPr id="22536" name="AutoShape 5"/>
          <p:cNvSpPr/>
          <p:nvPr/>
        </p:nvSpPr>
        <p:spPr>
          <a:xfrm rot="-7230978">
            <a:off x="3252788" y="2697163"/>
            <a:ext cx="792162" cy="266700"/>
          </a:xfrm>
          <a:prstGeom prst="rightArrow">
            <a:avLst>
              <a:gd name="adj1" fmla="val 35166"/>
              <a:gd name="adj2" fmla="val 111026"/>
            </a:avLst>
          </a:prstGeom>
          <a:gradFill rotWithShape="1">
            <a:gsLst>
              <a:gs pos="0">
                <a:srgbClr val="000000">
                  <a:alpha val="0"/>
                </a:srgbClr>
              </a:gs>
              <a:gs pos="100000">
                <a:schemeClr val="tx2"/>
              </a:gs>
            </a:gsLst>
            <a:lin ang="0" scaled="1"/>
            <a:tileRect/>
          </a:gradFill>
          <a:ln w="9525">
            <a:noFill/>
          </a:ln>
        </p:spPr>
        <p:txBody>
          <a:bodyPr wrap="none" anchor="ctr"/>
          <a:lstStyle/>
          <a:p>
            <a:endParaRPr lang="zh-CN" altLang="en-US" dirty="0">
              <a:latin typeface="Arial" panose="020B0604020202020204" pitchFamily="34" charset="0"/>
            </a:endParaRPr>
          </a:p>
        </p:txBody>
      </p:sp>
      <p:sp>
        <p:nvSpPr>
          <p:cNvPr id="22537" name="AutoShape 6"/>
          <p:cNvSpPr/>
          <p:nvPr/>
        </p:nvSpPr>
        <p:spPr>
          <a:xfrm rot="7535209">
            <a:off x="3217863" y="4751388"/>
            <a:ext cx="792162" cy="266700"/>
          </a:xfrm>
          <a:prstGeom prst="rightArrow">
            <a:avLst>
              <a:gd name="adj1" fmla="val 35166"/>
              <a:gd name="adj2" fmla="val 111026"/>
            </a:avLst>
          </a:prstGeom>
          <a:gradFill rotWithShape="1">
            <a:gsLst>
              <a:gs pos="0">
                <a:srgbClr val="000000">
                  <a:alpha val="0"/>
                </a:srgbClr>
              </a:gs>
              <a:gs pos="100000">
                <a:schemeClr val="tx2"/>
              </a:gs>
            </a:gsLst>
            <a:lin ang="0" scaled="1"/>
            <a:tileRect/>
          </a:gradFill>
          <a:ln w="9525">
            <a:noFill/>
          </a:ln>
        </p:spPr>
        <p:txBody>
          <a:bodyPr wrap="none" anchor="ctr"/>
          <a:lstStyle/>
          <a:p>
            <a:endParaRPr lang="zh-CN" altLang="en-US" dirty="0">
              <a:latin typeface="Arial" panose="020B0604020202020204" pitchFamily="34" charset="0"/>
            </a:endParaRPr>
          </a:p>
        </p:txBody>
      </p:sp>
      <p:sp>
        <p:nvSpPr>
          <p:cNvPr id="22538" name="AutoShape 7"/>
          <p:cNvSpPr/>
          <p:nvPr/>
        </p:nvSpPr>
        <p:spPr>
          <a:xfrm>
            <a:off x="4943475" y="3738563"/>
            <a:ext cx="731838" cy="288925"/>
          </a:xfrm>
          <a:prstGeom prst="rightArrow">
            <a:avLst>
              <a:gd name="adj1" fmla="val 35166"/>
              <a:gd name="adj2" fmla="val 111122"/>
            </a:avLst>
          </a:prstGeom>
          <a:gradFill rotWithShape="1">
            <a:gsLst>
              <a:gs pos="0">
                <a:srgbClr val="000000">
                  <a:alpha val="0"/>
                </a:srgbClr>
              </a:gs>
              <a:gs pos="100000">
                <a:schemeClr val="tx2"/>
              </a:gs>
            </a:gsLst>
            <a:lin ang="0" scaled="1"/>
            <a:tileRect/>
          </a:gradFill>
          <a:ln w="9525">
            <a:noFill/>
          </a:ln>
        </p:spPr>
        <p:txBody>
          <a:bodyPr wrap="none" anchor="ctr"/>
          <a:lstStyle/>
          <a:p>
            <a:endParaRPr lang="zh-CN" altLang="en-US" dirty="0">
              <a:latin typeface="Arial" panose="020B0604020202020204" pitchFamily="34" charset="0"/>
            </a:endParaRPr>
          </a:p>
        </p:txBody>
      </p:sp>
      <p:sp>
        <p:nvSpPr>
          <p:cNvPr id="22539" name="AutoShape 8"/>
          <p:cNvSpPr/>
          <p:nvPr/>
        </p:nvSpPr>
        <p:spPr>
          <a:xfrm rot="10800000">
            <a:off x="2719388" y="3732213"/>
            <a:ext cx="796925" cy="288925"/>
          </a:xfrm>
          <a:prstGeom prst="rightArrow">
            <a:avLst>
              <a:gd name="adj1" fmla="val 35166"/>
              <a:gd name="adj2" fmla="val 121005"/>
            </a:avLst>
          </a:prstGeom>
          <a:gradFill rotWithShape="1">
            <a:gsLst>
              <a:gs pos="0">
                <a:srgbClr val="000000">
                  <a:alpha val="0"/>
                </a:srgbClr>
              </a:gs>
              <a:gs pos="100000">
                <a:schemeClr val="tx2"/>
              </a:gs>
            </a:gsLst>
            <a:lin ang="0" scaled="1"/>
            <a:tileRect/>
          </a:gradFill>
          <a:ln w="9525">
            <a:noFill/>
          </a:ln>
        </p:spPr>
        <p:txBody>
          <a:bodyPr wrap="none" anchor="ctr"/>
          <a:lstStyle/>
          <a:p>
            <a:endParaRPr lang="zh-CN" altLang="en-US" dirty="0">
              <a:latin typeface="Arial" panose="020B0604020202020204" pitchFamily="34" charset="0"/>
            </a:endParaRPr>
          </a:p>
        </p:txBody>
      </p:sp>
      <p:sp>
        <p:nvSpPr>
          <p:cNvPr id="22540" name="Oval 9"/>
          <p:cNvSpPr/>
          <p:nvPr/>
        </p:nvSpPr>
        <p:spPr>
          <a:xfrm>
            <a:off x="2486025" y="3582988"/>
            <a:ext cx="3454400" cy="519112"/>
          </a:xfrm>
          <a:prstGeom prst="ellipse">
            <a:avLst/>
          </a:prstGeom>
          <a:noFill/>
          <a:ln w="38100" cap="flat" cmpd="sng">
            <a:solidFill>
              <a:schemeClr val="tx2"/>
            </a:solidFill>
            <a:prstDash val="solid"/>
            <a:headEnd type="none" w="med" len="med"/>
            <a:tailEnd type="none" w="med" len="med"/>
          </a:ln>
        </p:spPr>
        <p:txBody>
          <a:bodyPr anchor="ctr">
            <a:spAutoFit/>
          </a:bodyPr>
          <a:lstStyle/>
          <a:p>
            <a:endParaRPr lang="zh-CN" altLang="en-US" dirty="0">
              <a:latin typeface="Arial" panose="020B0604020202020204" pitchFamily="34" charset="0"/>
            </a:endParaRPr>
          </a:p>
        </p:txBody>
      </p:sp>
      <p:grpSp>
        <p:nvGrpSpPr>
          <p:cNvPr id="22541" name="Group 15"/>
          <p:cNvGrpSpPr/>
          <p:nvPr/>
        </p:nvGrpSpPr>
        <p:grpSpPr>
          <a:xfrm>
            <a:off x="3165475" y="2028825"/>
            <a:ext cx="331788" cy="360363"/>
            <a:chOff x="0" y="0"/>
            <a:chExt cx="227" cy="227"/>
          </a:xfrm>
        </p:grpSpPr>
        <p:sp>
          <p:nvSpPr>
            <p:cNvPr id="22580" name="Oval 11"/>
            <p:cNvSpPr/>
            <p:nvPr/>
          </p:nvSpPr>
          <p:spPr>
            <a:xfrm>
              <a:off x="0" y="0"/>
              <a:ext cx="227" cy="227"/>
            </a:xfrm>
            <a:prstGeom prst="ellipse">
              <a:avLst/>
            </a:prstGeom>
            <a:gradFill rotWithShape="1">
              <a:gsLst>
                <a:gs pos="0">
                  <a:srgbClr val="A9D3F8"/>
                </a:gs>
                <a:gs pos="100000">
                  <a:schemeClr val="accent1"/>
                </a:gs>
              </a:gsLst>
              <a:path path="shape">
                <a:fillToRect l="50000" t="50000" r="50000" b="50000"/>
              </a:path>
              <a:tileRect/>
            </a:gradFill>
            <a:ln w="9525">
              <a:noFill/>
            </a:ln>
          </p:spPr>
          <p:txBody>
            <a:bodyPr wrap="none" anchor="ctr"/>
            <a:lstStyle/>
            <a:p>
              <a:endParaRPr lang="zh-CN" altLang="en-US" dirty="0">
                <a:latin typeface="Arial" panose="020B0604020202020204" pitchFamily="34" charset="0"/>
              </a:endParaRPr>
            </a:p>
          </p:txBody>
        </p:sp>
        <p:sp>
          <p:nvSpPr>
            <p:cNvPr id="22581" name="Oval 12"/>
            <p:cNvSpPr/>
            <p:nvPr/>
          </p:nvSpPr>
          <p:spPr>
            <a:xfrm>
              <a:off x="10" y="19"/>
              <a:ext cx="141" cy="142"/>
            </a:xfrm>
            <a:prstGeom prst="ellipse">
              <a:avLst/>
            </a:prstGeom>
            <a:gradFill rotWithShape="1">
              <a:gsLst>
                <a:gs pos="0">
                  <a:srgbClr val="A9D3F8"/>
                </a:gs>
                <a:gs pos="100000">
                  <a:schemeClr val="accent1">
                    <a:alpha val="0"/>
                  </a:schemeClr>
                </a:gs>
              </a:gsLst>
              <a:path path="shape">
                <a:fillToRect l="50000" t="50000" r="50000" b="50000"/>
              </a:path>
              <a:tileRect/>
            </a:gradFill>
            <a:ln w="9525">
              <a:noFill/>
            </a:ln>
          </p:spPr>
          <p:txBody>
            <a:bodyPr wrap="none" anchor="ctr"/>
            <a:lstStyle/>
            <a:p>
              <a:endParaRPr lang="zh-CN" altLang="en-US" dirty="0">
                <a:latin typeface="Arial" panose="020B0604020202020204" pitchFamily="34" charset="0"/>
              </a:endParaRPr>
            </a:p>
          </p:txBody>
        </p:sp>
      </p:grpSp>
      <p:grpSp>
        <p:nvGrpSpPr>
          <p:cNvPr id="22542" name="Group 18"/>
          <p:cNvGrpSpPr/>
          <p:nvPr/>
        </p:nvGrpSpPr>
        <p:grpSpPr>
          <a:xfrm>
            <a:off x="2293938" y="3684588"/>
            <a:ext cx="331787" cy="360362"/>
            <a:chOff x="0" y="0"/>
            <a:chExt cx="227" cy="227"/>
          </a:xfrm>
        </p:grpSpPr>
        <p:sp>
          <p:nvSpPr>
            <p:cNvPr id="22578" name="Oval 14"/>
            <p:cNvSpPr/>
            <p:nvPr/>
          </p:nvSpPr>
          <p:spPr>
            <a:xfrm>
              <a:off x="0" y="0"/>
              <a:ext cx="227" cy="227"/>
            </a:xfrm>
            <a:prstGeom prst="ellipse">
              <a:avLst/>
            </a:prstGeom>
            <a:gradFill rotWithShape="1">
              <a:gsLst>
                <a:gs pos="0">
                  <a:srgbClr val="A9D3F8"/>
                </a:gs>
                <a:gs pos="100000">
                  <a:schemeClr val="accent1"/>
                </a:gs>
              </a:gsLst>
              <a:path path="shape">
                <a:fillToRect l="50000" t="50000" r="50000" b="50000"/>
              </a:path>
              <a:tileRect/>
            </a:gradFill>
            <a:ln w="9525">
              <a:noFill/>
            </a:ln>
          </p:spPr>
          <p:txBody>
            <a:bodyPr wrap="none" anchor="ctr"/>
            <a:lstStyle/>
            <a:p>
              <a:endParaRPr lang="zh-CN" altLang="en-US" dirty="0">
                <a:latin typeface="Arial" panose="020B0604020202020204" pitchFamily="34" charset="0"/>
              </a:endParaRPr>
            </a:p>
          </p:txBody>
        </p:sp>
        <p:sp>
          <p:nvSpPr>
            <p:cNvPr id="22579" name="Oval 15"/>
            <p:cNvSpPr/>
            <p:nvPr/>
          </p:nvSpPr>
          <p:spPr>
            <a:xfrm>
              <a:off x="10" y="19"/>
              <a:ext cx="141" cy="142"/>
            </a:xfrm>
            <a:prstGeom prst="ellipse">
              <a:avLst/>
            </a:prstGeom>
            <a:gradFill rotWithShape="1">
              <a:gsLst>
                <a:gs pos="0">
                  <a:srgbClr val="A9D3F8"/>
                </a:gs>
                <a:gs pos="100000">
                  <a:schemeClr val="accent1">
                    <a:alpha val="0"/>
                  </a:schemeClr>
                </a:gs>
              </a:gsLst>
              <a:path path="shape">
                <a:fillToRect l="50000" t="50000" r="50000" b="50000"/>
              </a:path>
              <a:tileRect/>
            </a:gradFill>
            <a:ln w="9525">
              <a:noFill/>
            </a:ln>
          </p:spPr>
          <p:txBody>
            <a:bodyPr wrap="none" anchor="ctr"/>
            <a:lstStyle/>
            <a:p>
              <a:endParaRPr lang="zh-CN" altLang="en-US" dirty="0">
                <a:latin typeface="Arial" panose="020B0604020202020204" pitchFamily="34" charset="0"/>
              </a:endParaRPr>
            </a:p>
          </p:txBody>
        </p:sp>
      </p:grpSp>
      <p:grpSp>
        <p:nvGrpSpPr>
          <p:cNvPr id="22543" name="Group 21"/>
          <p:cNvGrpSpPr/>
          <p:nvPr/>
        </p:nvGrpSpPr>
        <p:grpSpPr>
          <a:xfrm>
            <a:off x="3090863" y="5227638"/>
            <a:ext cx="331787" cy="360362"/>
            <a:chOff x="0" y="0"/>
            <a:chExt cx="227" cy="227"/>
          </a:xfrm>
        </p:grpSpPr>
        <p:sp>
          <p:nvSpPr>
            <p:cNvPr id="22576" name="Oval 17"/>
            <p:cNvSpPr/>
            <p:nvPr/>
          </p:nvSpPr>
          <p:spPr>
            <a:xfrm>
              <a:off x="0" y="0"/>
              <a:ext cx="227" cy="227"/>
            </a:xfrm>
            <a:prstGeom prst="ellipse">
              <a:avLst/>
            </a:prstGeom>
            <a:gradFill rotWithShape="1">
              <a:gsLst>
                <a:gs pos="0">
                  <a:srgbClr val="A9D3F8"/>
                </a:gs>
                <a:gs pos="100000">
                  <a:schemeClr val="accent1"/>
                </a:gs>
              </a:gsLst>
              <a:path path="shape">
                <a:fillToRect l="50000" t="50000" r="50000" b="50000"/>
              </a:path>
              <a:tileRect/>
            </a:gradFill>
            <a:ln w="9525">
              <a:noFill/>
            </a:ln>
          </p:spPr>
          <p:txBody>
            <a:bodyPr wrap="none" anchor="ctr"/>
            <a:lstStyle/>
            <a:p>
              <a:endParaRPr lang="zh-CN" altLang="en-US" dirty="0">
                <a:latin typeface="Arial" panose="020B0604020202020204" pitchFamily="34" charset="0"/>
              </a:endParaRPr>
            </a:p>
          </p:txBody>
        </p:sp>
        <p:sp>
          <p:nvSpPr>
            <p:cNvPr id="22577" name="Oval 18"/>
            <p:cNvSpPr/>
            <p:nvPr/>
          </p:nvSpPr>
          <p:spPr>
            <a:xfrm>
              <a:off x="10" y="19"/>
              <a:ext cx="141" cy="142"/>
            </a:xfrm>
            <a:prstGeom prst="ellipse">
              <a:avLst/>
            </a:prstGeom>
            <a:gradFill rotWithShape="1">
              <a:gsLst>
                <a:gs pos="0">
                  <a:srgbClr val="A9D3F8"/>
                </a:gs>
                <a:gs pos="100000">
                  <a:schemeClr val="accent1">
                    <a:alpha val="0"/>
                  </a:schemeClr>
                </a:gs>
              </a:gsLst>
              <a:path path="shape">
                <a:fillToRect l="50000" t="50000" r="50000" b="50000"/>
              </a:path>
              <a:tileRect/>
            </a:gradFill>
            <a:ln w="9525">
              <a:noFill/>
            </a:ln>
          </p:spPr>
          <p:txBody>
            <a:bodyPr wrap="none" anchor="ctr"/>
            <a:lstStyle/>
            <a:p>
              <a:endParaRPr lang="zh-CN" altLang="en-US" dirty="0">
                <a:latin typeface="Arial" panose="020B0604020202020204" pitchFamily="34" charset="0"/>
              </a:endParaRPr>
            </a:p>
          </p:txBody>
        </p:sp>
      </p:grpSp>
      <p:grpSp>
        <p:nvGrpSpPr>
          <p:cNvPr id="22544" name="Group 24"/>
          <p:cNvGrpSpPr/>
          <p:nvPr/>
        </p:nvGrpSpPr>
        <p:grpSpPr>
          <a:xfrm>
            <a:off x="4872038" y="2008188"/>
            <a:ext cx="333375" cy="360362"/>
            <a:chOff x="0" y="0"/>
            <a:chExt cx="227" cy="227"/>
          </a:xfrm>
        </p:grpSpPr>
        <p:sp>
          <p:nvSpPr>
            <p:cNvPr id="22574" name="Oval 20"/>
            <p:cNvSpPr/>
            <p:nvPr/>
          </p:nvSpPr>
          <p:spPr>
            <a:xfrm>
              <a:off x="0" y="0"/>
              <a:ext cx="227" cy="227"/>
            </a:xfrm>
            <a:prstGeom prst="ellipse">
              <a:avLst/>
            </a:prstGeom>
            <a:gradFill rotWithShape="1">
              <a:gsLst>
                <a:gs pos="0">
                  <a:srgbClr val="A9D3F8"/>
                </a:gs>
                <a:gs pos="100000">
                  <a:schemeClr val="accent1"/>
                </a:gs>
              </a:gsLst>
              <a:path path="shape">
                <a:fillToRect l="50000" t="50000" r="50000" b="50000"/>
              </a:path>
              <a:tileRect/>
            </a:gradFill>
            <a:ln w="9525">
              <a:noFill/>
            </a:ln>
          </p:spPr>
          <p:txBody>
            <a:bodyPr wrap="none" anchor="ctr"/>
            <a:lstStyle/>
            <a:p>
              <a:endParaRPr lang="zh-CN" altLang="en-US" dirty="0">
                <a:latin typeface="Arial" panose="020B0604020202020204" pitchFamily="34" charset="0"/>
              </a:endParaRPr>
            </a:p>
          </p:txBody>
        </p:sp>
        <p:sp>
          <p:nvSpPr>
            <p:cNvPr id="22575" name="Oval 21"/>
            <p:cNvSpPr/>
            <p:nvPr/>
          </p:nvSpPr>
          <p:spPr>
            <a:xfrm>
              <a:off x="10" y="19"/>
              <a:ext cx="141" cy="142"/>
            </a:xfrm>
            <a:prstGeom prst="ellipse">
              <a:avLst/>
            </a:prstGeom>
            <a:gradFill rotWithShape="1">
              <a:gsLst>
                <a:gs pos="0">
                  <a:srgbClr val="A9D3F8"/>
                </a:gs>
                <a:gs pos="100000">
                  <a:schemeClr val="accent1">
                    <a:alpha val="0"/>
                  </a:schemeClr>
                </a:gs>
              </a:gsLst>
              <a:path path="shape">
                <a:fillToRect l="50000" t="50000" r="50000" b="50000"/>
              </a:path>
              <a:tileRect/>
            </a:gradFill>
            <a:ln w="9525">
              <a:noFill/>
            </a:ln>
          </p:spPr>
          <p:txBody>
            <a:bodyPr wrap="none" anchor="ctr"/>
            <a:lstStyle/>
            <a:p>
              <a:endParaRPr lang="zh-CN" altLang="en-US" dirty="0">
                <a:latin typeface="Arial" panose="020B0604020202020204" pitchFamily="34" charset="0"/>
              </a:endParaRPr>
            </a:p>
          </p:txBody>
        </p:sp>
      </p:grpSp>
      <p:grpSp>
        <p:nvGrpSpPr>
          <p:cNvPr id="22545" name="Group 27"/>
          <p:cNvGrpSpPr/>
          <p:nvPr/>
        </p:nvGrpSpPr>
        <p:grpSpPr>
          <a:xfrm>
            <a:off x="5748338" y="3684588"/>
            <a:ext cx="333375" cy="360362"/>
            <a:chOff x="0" y="0"/>
            <a:chExt cx="227" cy="227"/>
          </a:xfrm>
        </p:grpSpPr>
        <p:sp>
          <p:nvSpPr>
            <p:cNvPr id="22572" name="Oval 23"/>
            <p:cNvSpPr/>
            <p:nvPr/>
          </p:nvSpPr>
          <p:spPr>
            <a:xfrm>
              <a:off x="0" y="0"/>
              <a:ext cx="227" cy="227"/>
            </a:xfrm>
            <a:prstGeom prst="ellipse">
              <a:avLst/>
            </a:prstGeom>
            <a:gradFill rotWithShape="1">
              <a:gsLst>
                <a:gs pos="0">
                  <a:srgbClr val="A9D3F8"/>
                </a:gs>
                <a:gs pos="100000">
                  <a:schemeClr val="accent1"/>
                </a:gs>
              </a:gsLst>
              <a:path path="shape">
                <a:fillToRect l="50000" t="50000" r="50000" b="50000"/>
              </a:path>
              <a:tileRect/>
            </a:gradFill>
            <a:ln w="9525">
              <a:noFill/>
            </a:ln>
          </p:spPr>
          <p:txBody>
            <a:bodyPr wrap="none" anchor="ctr"/>
            <a:lstStyle/>
            <a:p>
              <a:endParaRPr lang="zh-CN" altLang="en-US" dirty="0">
                <a:latin typeface="Arial" panose="020B0604020202020204" pitchFamily="34" charset="0"/>
              </a:endParaRPr>
            </a:p>
          </p:txBody>
        </p:sp>
        <p:sp>
          <p:nvSpPr>
            <p:cNvPr id="22573" name="Oval 24"/>
            <p:cNvSpPr/>
            <p:nvPr/>
          </p:nvSpPr>
          <p:spPr>
            <a:xfrm>
              <a:off x="10" y="19"/>
              <a:ext cx="141" cy="142"/>
            </a:xfrm>
            <a:prstGeom prst="ellipse">
              <a:avLst/>
            </a:prstGeom>
            <a:gradFill rotWithShape="1">
              <a:gsLst>
                <a:gs pos="0">
                  <a:srgbClr val="A9D3F8"/>
                </a:gs>
                <a:gs pos="100000">
                  <a:schemeClr val="accent1">
                    <a:alpha val="0"/>
                  </a:schemeClr>
                </a:gs>
              </a:gsLst>
              <a:path path="shape">
                <a:fillToRect l="50000" t="50000" r="50000" b="50000"/>
              </a:path>
              <a:tileRect/>
            </a:gradFill>
            <a:ln w="9525">
              <a:noFill/>
            </a:ln>
          </p:spPr>
          <p:txBody>
            <a:bodyPr wrap="none" anchor="ctr"/>
            <a:lstStyle/>
            <a:p>
              <a:endParaRPr lang="zh-CN" altLang="en-US" dirty="0">
                <a:latin typeface="Arial" panose="020B0604020202020204" pitchFamily="34" charset="0"/>
              </a:endParaRPr>
            </a:p>
          </p:txBody>
        </p:sp>
      </p:grpSp>
      <p:grpSp>
        <p:nvGrpSpPr>
          <p:cNvPr id="22546" name="Group 30"/>
          <p:cNvGrpSpPr/>
          <p:nvPr/>
        </p:nvGrpSpPr>
        <p:grpSpPr>
          <a:xfrm>
            <a:off x="4924425" y="5284788"/>
            <a:ext cx="331788" cy="360362"/>
            <a:chOff x="0" y="0"/>
            <a:chExt cx="227" cy="227"/>
          </a:xfrm>
        </p:grpSpPr>
        <p:sp>
          <p:nvSpPr>
            <p:cNvPr id="22570" name="Oval 26"/>
            <p:cNvSpPr/>
            <p:nvPr/>
          </p:nvSpPr>
          <p:spPr>
            <a:xfrm>
              <a:off x="0" y="0"/>
              <a:ext cx="227" cy="227"/>
            </a:xfrm>
            <a:prstGeom prst="ellipse">
              <a:avLst/>
            </a:prstGeom>
            <a:gradFill rotWithShape="1">
              <a:gsLst>
                <a:gs pos="0">
                  <a:srgbClr val="A9D3F8"/>
                </a:gs>
                <a:gs pos="100000">
                  <a:schemeClr val="accent1"/>
                </a:gs>
              </a:gsLst>
              <a:path path="shape">
                <a:fillToRect l="50000" t="50000" r="50000" b="50000"/>
              </a:path>
              <a:tileRect/>
            </a:gradFill>
            <a:ln w="9525">
              <a:noFill/>
            </a:ln>
          </p:spPr>
          <p:txBody>
            <a:bodyPr wrap="none" anchor="ctr"/>
            <a:lstStyle/>
            <a:p>
              <a:endParaRPr lang="zh-CN" altLang="en-US" dirty="0">
                <a:latin typeface="Arial" panose="020B0604020202020204" pitchFamily="34" charset="0"/>
              </a:endParaRPr>
            </a:p>
          </p:txBody>
        </p:sp>
        <p:sp>
          <p:nvSpPr>
            <p:cNvPr id="22571" name="Oval 27"/>
            <p:cNvSpPr/>
            <p:nvPr/>
          </p:nvSpPr>
          <p:spPr>
            <a:xfrm>
              <a:off x="10" y="19"/>
              <a:ext cx="141" cy="142"/>
            </a:xfrm>
            <a:prstGeom prst="ellipse">
              <a:avLst/>
            </a:prstGeom>
            <a:gradFill rotWithShape="1">
              <a:gsLst>
                <a:gs pos="0">
                  <a:srgbClr val="A9D3F8"/>
                </a:gs>
                <a:gs pos="100000">
                  <a:schemeClr val="accent1">
                    <a:alpha val="0"/>
                  </a:schemeClr>
                </a:gs>
              </a:gsLst>
              <a:path path="shape">
                <a:fillToRect l="50000" t="50000" r="50000" b="50000"/>
              </a:path>
              <a:tileRect/>
            </a:gradFill>
            <a:ln w="9525">
              <a:noFill/>
            </a:ln>
          </p:spPr>
          <p:txBody>
            <a:bodyPr wrap="none" anchor="ctr"/>
            <a:lstStyle/>
            <a:p>
              <a:endParaRPr lang="zh-CN" altLang="en-US" dirty="0">
                <a:latin typeface="Arial" panose="020B0604020202020204" pitchFamily="34" charset="0"/>
              </a:endParaRPr>
            </a:p>
          </p:txBody>
        </p:sp>
      </p:grpSp>
      <p:sp>
        <p:nvSpPr>
          <p:cNvPr id="63521" name="Oval 28"/>
          <p:cNvSpPr>
            <a:spLocks noChangeArrowheads="1"/>
          </p:cNvSpPr>
          <p:nvPr/>
        </p:nvSpPr>
        <p:spPr bwMode="auto">
          <a:xfrm>
            <a:off x="3344863" y="3635375"/>
            <a:ext cx="260350" cy="519113"/>
          </a:xfrm>
          <a:prstGeom prst="ellipse">
            <a:avLst/>
          </a:prstGeom>
          <a:gradFill rotWithShape="1">
            <a:gsLst>
              <a:gs pos="0">
                <a:schemeClr val="hlink"/>
              </a:gs>
              <a:gs pos="50000">
                <a:srgbClr val="FFFFFF"/>
              </a:gs>
              <a:gs pos="100000">
                <a:schemeClr val="hlink"/>
              </a:gs>
            </a:gsLst>
            <a:lin ang="18900000" scaled="1"/>
          </a:gradFill>
          <a:ln w="9525">
            <a:noFill/>
            <a:round/>
          </a:ln>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2548" name="Oval 29"/>
          <p:cNvSpPr/>
          <p:nvPr/>
        </p:nvSpPr>
        <p:spPr>
          <a:xfrm>
            <a:off x="3340100" y="3619500"/>
            <a:ext cx="258763" cy="519113"/>
          </a:xfrm>
          <a:prstGeom prst="ellipse">
            <a:avLst/>
          </a:prstGeom>
          <a:gradFill rotWithShape="1">
            <a:gsLst>
              <a:gs pos="0">
                <a:schemeClr val="hlink">
                  <a:alpha val="31998"/>
                </a:schemeClr>
              </a:gs>
              <a:gs pos="100000">
                <a:srgbClr val="475E00"/>
              </a:gs>
            </a:gsLst>
            <a:lin ang="18900000" scaled="1"/>
            <a:tileRect/>
          </a:gradFill>
          <a:ln w="9525">
            <a:noFill/>
          </a:ln>
        </p:spPr>
        <p:txBody>
          <a:bodyPr wrap="none" anchor="ctr">
            <a:spAutoFit/>
          </a:bodyPr>
          <a:lstStyle/>
          <a:p>
            <a:endParaRPr lang="zh-CN" altLang="en-US" dirty="0">
              <a:latin typeface="Arial" panose="020B0604020202020204" pitchFamily="34" charset="0"/>
            </a:endParaRPr>
          </a:p>
        </p:txBody>
      </p:sp>
      <p:sp>
        <p:nvSpPr>
          <p:cNvPr id="63523" name="Oval 30"/>
          <p:cNvSpPr>
            <a:spLocks noChangeArrowheads="1"/>
          </p:cNvSpPr>
          <p:nvPr/>
        </p:nvSpPr>
        <p:spPr bwMode="auto">
          <a:xfrm>
            <a:off x="3462338" y="3635375"/>
            <a:ext cx="1560513" cy="519113"/>
          </a:xfrm>
          <a:prstGeom prst="ellipse">
            <a:avLst/>
          </a:prstGeom>
          <a:gradFill rotWithShape="1">
            <a:gsLst>
              <a:gs pos="0">
                <a:schemeClr val="hlink"/>
              </a:gs>
              <a:gs pos="50000">
                <a:srgbClr val="536E00"/>
              </a:gs>
              <a:gs pos="100000">
                <a:schemeClr val="hlink"/>
              </a:gs>
            </a:gsLst>
            <a:lin ang="2700000" scaled="1"/>
          </a:gradFill>
          <a:ln w="9525">
            <a:noFill/>
            <a:round/>
          </a:ln>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2550" name="Oval 31"/>
          <p:cNvSpPr/>
          <p:nvPr/>
        </p:nvSpPr>
        <p:spPr>
          <a:xfrm>
            <a:off x="3446463" y="3608388"/>
            <a:ext cx="1560512" cy="519112"/>
          </a:xfrm>
          <a:prstGeom prst="ellipse">
            <a:avLst/>
          </a:prstGeom>
          <a:gradFill rotWithShape="1">
            <a:gsLst>
              <a:gs pos="0">
                <a:srgbClr val="618200"/>
              </a:gs>
              <a:gs pos="100000">
                <a:schemeClr val="hlink">
                  <a:alpha val="0"/>
                </a:schemeClr>
              </a:gs>
            </a:gsLst>
            <a:lin ang="18900000" scaled="1"/>
            <a:tileRect/>
          </a:gradFill>
          <a:ln w="9525">
            <a:noFill/>
          </a:ln>
        </p:spPr>
        <p:txBody>
          <a:bodyPr anchor="ctr">
            <a:spAutoFit/>
          </a:bodyPr>
          <a:lstStyle/>
          <a:p>
            <a:endParaRPr lang="zh-CN" altLang="en-US" dirty="0">
              <a:latin typeface="Arial" panose="020B0604020202020204" pitchFamily="34" charset="0"/>
            </a:endParaRPr>
          </a:p>
        </p:txBody>
      </p:sp>
      <p:grpSp>
        <p:nvGrpSpPr>
          <p:cNvPr id="22551" name="Group 37"/>
          <p:cNvGrpSpPr/>
          <p:nvPr/>
        </p:nvGrpSpPr>
        <p:grpSpPr>
          <a:xfrm>
            <a:off x="3540125" y="3152775"/>
            <a:ext cx="1404938" cy="1473200"/>
            <a:chOff x="0" y="12"/>
            <a:chExt cx="959" cy="928"/>
          </a:xfrm>
        </p:grpSpPr>
        <p:sp>
          <p:nvSpPr>
            <p:cNvPr id="22565" name="Oval 32"/>
            <p:cNvSpPr/>
            <p:nvPr/>
          </p:nvSpPr>
          <p:spPr>
            <a:xfrm>
              <a:off x="0" y="316"/>
              <a:ext cx="959" cy="327"/>
            </a:xfrm>
            <a:prstGeom prst="ellipse">
              <a:avLst/>
            </a:prstGeom>
            <a:solidFill>
              <a:srgbClr val="333333"/>
            </a:solidFill>
            <a:ln w="9525">
              <a:noFill/>
            </a:ln>
          </p:spPr>
          <p:txBody>
            <a:bodyPr anchor="ctr">
              <a:spAutoFit/>
            </a:bodyPr>
            <a:lstStyle/>
            <a:p>
              <a:endParaRPr lang="zh-CN" altLang="en-US" dirty="0">
                <a:latin typeface="Arial" panose="020B0604020202020204" pitchFamily="34" charset="0"/>
              </a:endParaRPr>
            </a:p>
          </p:txBody>
        </p:sp>
        <p:sp>
          <p:nvSpPr>
            <p:cNvPr id="22566" name="Oval 33"/>
            <p:cNvSpPr/>
            <p:nvPr/>
          </p:nvSpPr>
          <p:spPr>
            <a:xfrm>
              <a:off x="14" y="12"/>
              <a:ext cx="927" cy="928"/>
            </a:xfrm>
            <a:prstGeom prst="ellipse">
              <a:avLst/>
            </a:prstGeom>
            <a:gradFill rotWithShape="1">
              <a:gsLst>
                <a:gs pos="0">
                  <a:srgbClr val="636869"/>
                </a:gs>
                <a:gs pos="100000">
                  <a:srgbClr val="D6E1E2"/>
                </a:gs>
              </a:gsLst>
              <a:lin ang="5400000" scaled="1"/>
              <a:tileRect/>
            </a:gradFill>
            <a:ln w="9525">
              <a:noFill/>
            </a:ln>
          </p:spPr>
          <p:txBody>
            <a:bodyPr vert="eaVert" wrap="none" anchor="ctr"/>
            <a:lstStyle/>
            <a:p>
              <a:endParaRPr lang="zh-CN" altLang="en-US" dirty="0">
                <a:latin typeface="Arial" panose="020B0604020202020204" pitchFamily="34" charset="0"/>
              </a:endParaRPr>
            </a:p>
          </p:txBody>
        </p:sp>
        <p:sp>
          <p:nvSpPr>
            <p:cNvPr id="22567" name="Oval 34"/>
            <p:cNvSpPr/>
            <p:nvPr/>
          </p:nvSpPr>
          <p:spPr>
            <a:xfrm>
              <a:off x="25" y="18"/>
              <a:ext cx="906" cy="904"/>
            </a:xfrm>
            <a:prstGeom prst="ellipse">
              <a:avLst/>
            </a:prstGeom>
            <a:gradFill rotWithShape="1">
              <a:gsLst>
                <a:gs pos="0">
                  <a:srgbClr val="D6E1E2">
                    <a:alpha val="0"/>
                  </a:srgbClr>
                </a:gs>
                <a:gs pos="100000">
                  <a:srgbClr val="F1F5F5"/>
                </a:gs>
              </a:gsLst>
              <a:lin ang="5400000" scaled="1"/>
              <a:tileRect/>
            </a:gradFill>
            <a:ln w="9525">
              <a:noFill/>
            </a:ln>
          </p:spPr>
          <p:txBody>
            <a:bodyPr vert="eaVert" wrap="none" anchor="ctr"/>
            <a:lstStyle/>
            <a:p>
              <a:endParaRPr lang="zh-CN" altLang="en-US" dirty="0">
                <a:latin typeface="Arial" panose="020B0604020202020204" pitchFamily="34" charset="0"/>
              </a:endParaRPr>
            </a:p>
          </p:txBody>
        </p:sp>
        <p:sp>
          <p:nvSpPr>
            <p:cNvPr id="22568" name="Oval 35"/>
            <p:cNvSpPr/>
            <p:nvPr/>
          </p:nvSpPr>
          <p:spPr>
            <a:xfrm>
              <a:off x="35" y="27"/>
              <a:ext cx="861" cy="845"/>
            </a:xfrm>
            <a:prstGeom prst="ellipse">
              <a:avLst/>
            </a:prstGeom>
            <a:gradFill rotWithShape="1">
              <a:gsLst>
                <a:gs pos="0">
                  <a:srgbClr val="AAB2B3"/>
                </a:gs>
                <a:gs pos="100000">
                  <a:srgbClr val="D6E1E2">
                    <a:alpha val="48000"/>
                  </a:srgbClr>
                </a:gs>
              </a:gsLst>
              <a:lin ang="5400000" scaled="1"/>
              <a:tileRect/>
            </a:gradFill>
            <a:ln w="9525">
              <a:noFill/>
            </a:ln>
          </p:spPr>
          <p:txBody>
            <a:bodyPr vert="eaVert" wrap="none" anchor="ctr"/>
            <a:lstStyle/>
            <a:p>
              <a:endParaRPr lang="zh-CN" altLang="en-US" dirty="0">
                <a:latin typeface="Arial" panose="020B0604020202020204" pitchFamily="34" charset="0"/>
              </a:endParaRPr>
            </a:p>
          </p:txBody>
        </p:sp>
        <p:sp>
          <p:nvSpPr>
            <p:cNvPr id="22569" name="Oval 36"/>
            <p:cNvSpPr/>
            <p:nvPr/>
          </p:nvSpPr>
          <p:spPr>
            <a:xfrm>
              <a:off x="86" y="50"/>
              <a:ext cx="765" cy="687"/>
            </a:xfrm>
            <a:prstGeom prst="ellipse">
              <a:avLst/>
            </a:prstGeom>
            <a:gradFill rotWithShape="1">
              <a:gsLst>
                <a:gs pos="0">
                  <a:srgbClr val="FFFFFF"/>
                </a:gs>
                <a:gs pos="100000">
                  <a:srgbClr val="D6E1E2">
                    <a:alpha val="37999"/>
                  </a:srgbClr>
                </a:gs>
              </a:gsLst>
              <a:lin ang="5400000" scaled="1"/>
              <a:tileRect/>
            </a:gradFill>
            <a:ln w="9525">
              <a:noFill/>
            </a:ln>
          </p:spPr>
          <p:txBody>
            <a:bodyPr vert="eaVert" wrap="none" anchor="ctr"/>
            <a:lstStyle/>
            <a:p>
              <a:endParaRPr lang="zh-CN" altLang="en-US" dirty="0">
                <a:latin typeface="Arial" panose="020B0604020202020204" pitchFamily="34" charset="0"/>
              </a:endParaRPr>
            </a:p>
          </p:txBody>
        </p:sp>
      </p:grpSp>
      <p:sp>
        <p:nvSpPr>
          <p:cNvPr id="22552" name="Text Box 37"/>
          <p:cNvSpPr txBox="1"/>
          <p:nvPr/>
        </p:nvSpPr>
        <p:spPr>
          <a:xfrm>
            <a:off x="3803650" y="3505200"/>
            <a:ext cx="800100" cy="830263"/>
          </a:xfrm>
          <a:prstGeom prst="rect">
            <a:avLst/>
          </a:prstGeom>
          <a:noFill/>
          <a:ln w="9525">
            <a:noFill/>
          </a:ln>
        </p:spPr>
        <p:txBody>
          <a:bodyPr wrap="none">
            <a:spAutoFit/>
          </a:bodyPr>
          <a:lstStyle/>
          <a:p>
            <a:pPr algn="ctr" eaLnBrk="0" hangingPunct="0"/>
            <a:r>
              <a:rPr lang="zh-CN" altLang="en-US" sz="2400" b="1" dirty="0">
                <a:solidFill>
                  <a:srgbClr val="FF0000"/>
                </a:solidFill>
                <a:latin typeface="华文中宋" panose="02010600040101010101" pitchFamily="2" charset="-122"/>
                <a:ea typeface="华文中宋" panose="02010600040101010101" pitchFamily="2" charset="-122"/>
              </a:rPr>
              <a:t>监督</a:t>
            </a:r>
            <a:endParaRPr lang="en-US" altLang="zh-CN" sz="2400" b="1" dirty="0">
              <a:solidFill>
                <a:srgbClr val="FF0000"/>
              </a:solidFill>
              <a:latin typeface="华文中宋" panose="02010600040101010101" pitchFamily="2" charset="-122"/>
              <a:ea typeface="华文中宋" panose="02010600040101010101" pitchFamily="2" charset="-122"/>
            </a:endParaRPr>
          </a:p>
          <a:p>
            <a:pPr algn="ctr" eaLnBrk="0" hangingPunct="0"/>
            <a:r>
              <a:rPr lang="zh-CN" altLang="en-US" sz="2400" b="1" dirty="0">
                <a:solidFill>
                  <a:srgbClr val="FF0000"/>
                </a:solidFill>
                <a:latin typeface="华文中宋" panose="02010600040101010101" pitchFamily="2" charset="-122"/>
                <a:ea typeface="华文中宋" panose="02010600040101010101" pitchFamily="2" charset="-122"/>
              </a:rPr>
              <a:t>管理</a:t>
            </a:r>
            <a:endParaRPr lang="en-US" altLang="zh-CN" sz="2400" b="1" dirty="0">
              <a:solidFill>
                <a:srgbClr val="FF0000"/>
              </a:solidFill>
              <a:latin typeface="华文中宋" panose="02010600040101010101" pitchFamily="2" charset="-122"/>
              <a:ea typeface="华文中宋" panose="02010600040101010101" pitchFamily="2" charset="-122"/>
            </a:endParaRPr>
          </a:p>
        </p:txBody>
      </p:sp>
      <p:sp>
        <p:nvSpPr>
          <p:cNvPr id="22553" name="Text Box 38"/>
          <p:cNvSpPr txBox="1"/>
          <p:nvPr/>
        </p:nvSpPr>
        <p:spPr>
          <a:xfrm>
            <a:off x="5157788" y="1966913"/>
            <a:ext cx="2030412" cy="461962"/>
          </a:xfrm>
          <a:prstGeom prst="rect">
            <a:avLst/>
          </a:prstGeom>
          <a:noFill/>
          <a:ln w="9525">
            <a:noFill/>
          </a:ln>
        </p:spPr>
        <p:txBody>
          <a:bodyPr wrap="none">
            <a:spAutoFit/>
          </a:bodyPr>
          <a:lstStyle/>
          <a:p>
            <a:pPr algn="r" eaLnBrk="0" hangingPunct="0"/>
            <a:r>
              <a:rPr lang="zh-CN" altLang="en-US" sz="2400" b="1" dirty="0">
                <a:solidFill>
                  <a:srgbClr val="002060"/>
                </a:solidFill>
                <a:latin typeface="华文中宋" panose="02010600040101010101" pitchFamily="2" charset="-122"/>
                <a:ea typeface="华文中宋" panose="02010600040101010101" pitchFamily="2" charset="-122"/>
              </a:rPr>
              <a:t>加强资金监管</a:t>
            </a:r>
            <a:endParaRPr lang="en-US" altLang="zh-CN" sz="2400" b="1" dirty="0">
              <a:solidFill>
                <a:srgbClr val="002060"/>
              </a:solidFill>
              <a:latin typeface="华文中宋" panose="02010600040101010101" pitchFamily="2" charset="-122"/>
              <a:ea typeface="华文中宋" panose="02010600040101010101" pitchFamily="2" charset="-122"/>
            </a:endParaRPr>
          </a:p>
        </p:txBody>
      </p:sp>
      <p:sp>
        <p:nvSpPr>
          <p:cNvPr id="22554" name="Text Box 39"/>
          <p:cNvSpPr txBox="1"/>
          <p:nvPr/>
        </p:nvSpPr>
        <p:spPr>
          <a:xfrm>
            <a:off x="796925" y="1955800"/>
            <a:ext cx="2338388" cy="461963"/>
          </a:xfrm>
          <a:prstGeom prst="rect">
            <a:avLst/>
          </a:prstGeom>
          <a:noFill/>
          <a:ln w="9525">
            <a:noFill/>
          </a:ln>
        </p:spPr>
        <p:txBody>
          <a:bodyPr wrap="none">
            <a:spAutoFit/>
          </a:bodyPr>
          <a:lstStyle/>
          <a:p>
            <a:pPr algn="r" eaLnBrk="0" hangingPunct="0"/>
            <a:r>
              <a:rPr lang="zh-CN" altLang="en-US" sz="2400" b="1" dirty="0">
                <a:solidFill>
                  <a:srgbClr val="002060"/>
                </a:solidFill>
                <a:latin typeface="华文中宋" panose="02010600040101010101" pitchFamily="2" charset="-122"/>
                <a:ea typeface="华文中宋" panose="02010600040101010101" pitchFamily="2" charset="-122"/>
              </a:rPr>
              <a:t>加强负责人管理</a:t>
            </a:r>
            <a:endParaRPr lang="en-US" altLang="zh-CN" sz="2400" b="1" dirty="0">
              <a:solidFill>
                <a:srgbClr val="002060"/>
              </a:solidFill>
              <a:latin typeface="华文中宋" panose="02010600040101010101" pitchFamily="2" charset="-122"/>
              <a:ea typeface="华文中宋" panose="02010600040101010101" pitchFamily="2" charset="-122"/>
            </a:endParaRPr>
          </a:p>
        </p:txBody>
      </p:sp>
      <p:sp>
        <p:nvSpPr>
          <p:cNvPr id="22555" name="Text Box 40"/>
          <p:cNvSpPr txBox="1"/>
          <p:nvPr/>
        </p:nvSpPr>
        <p:spPr>
          <a:xfrm>
            <a:off x="6067425" y="3708400"/>
            <a:ext cx="2030413" cy="461963"/>
          </a:xfrm>
          <a:prstGeom prst="rect">
            <a:avLst/>
          </a:prstGeom>
          <a:noFill/>
          <a:ln w="9525">
            <a:noFill/>
          </a:ln>
        </p:spPr>
        <p:txBody>
          <a:bodyPr wrap="none">
            <a:spAutoFit/>
          </a:bodyPr>
          <a:lstStyle/>
          <a:p>
            <a:pPr eaLnBrk="0" hangingPunct="0"/>
            <a:r>
              <a:rPr lang="zh-CN" altLang="en-US" sz="2400" b="1" dirty="0">
                <a:solidFill>
                  <a:srgbClr val="002060"/>
                </a:solidFill>
                <a:latin typeface="华文中宋" panose="02010600040101010101" pitchFamily="2" charset="-122"/>
                <a:ea typeface="华文中宋" panose="02010600040101010101" pitchFamily="2" charset="-122"/>
              </a:rPr>
              <a:t>加强活动管理</a:t>
            </a:r>
            <a:endParaRPr lang="en-US" altLang="zh-CN" sz="2400" b="1" dirty="0">
              <a:solidFill>
                <a:srgbClr val="002060"/>
              </a:solidFill>
              <a:latin typeface="华文中宋" panose="02010600040101010101" pitchFamily="2" charset="-122"/>
              <a:ea typeface="华文中宋" panose="02010600040101010101" pitchFamily="2" charset="-122"/>
            </a:endParaRPr>
          </a:p>
        </p:txBody>
      </p:sp>
      <p:sp>
        <p:nvSpPr>
          <p:cNvPr id="22556" name="Text Box 41"/>
          <p:cNvSpPr txBox="1"/>
          <p:nvPr/>
        </p:nvSpPr>
        <p:spPr>
          <a:xfrm>
            <a:off x="5219700" y="5207000"/>
            <a:ext cx="3262313" cy="461963"/>
          </a:xfrm>
          <a:prstGeom prst="rect">
            <a:avLst/>
          </a:prstGeom>
          <a:noFill/>
          <a:ln w="9525">
            <a:noFill/>
          </a:ln>
        </p:spPr>
        <p:txBody>
          <a:bodyPr wrap="none">
            <a:spAutoFit/>
          </a:bodyPr>
          <a:lstStyle/>
          <a:p>
            <a:r>
              <a:rPr lang="zh-CN" altLang="en-US" sz="2400" b="1" dirty="0">
                <a:solidFill>
                  <a:srgbClr val="002060"/>
                </a:solidFill>
                <a:latin typeface="华文中宋" panose="02010600040101010101" pitchFamily="2" charset="-122"/>
                <a:ea typeface="华文中宋" panose="02010600040101010101" pitchFamily="2" charset="-122"/>
              </a:rPr>
              <a:t>规范直接登记社会组织</a:t>
            </a:r>
            <a:endParaRPr lang="zh-CN" altLang="en-US" sz="2400" b="1" dirty="0">
              <a:solidFill>
                <a:srgbClr val="002060"/>
              </a:solidFill>
              <a:latin typeface="华文中宋" panose="02010600040101010101" pitchFamily="2" charset="-122"/>
              <a:ea typeface="华文中宋" panose="02010600040101010101" pitchFamily="2" charset="-122"/>
            </a:endParaRPr>
          </a:p>
        </p:txBody>
      </p:sp>
      <p:sp>
        <p:nvSpPr>
          <p:cNvPr id="22557" name="Text Box 42"/>
          <p:cNvSpPr txBox="1"/>
          <p:nvPr/>
        </p:nvSpPr>
        <p:spPr>
          <a:xfrm>
            <a:off x="260350" y="3708400"/>
            <a:ext cx="2032000" cy="461963"/>
          </a:xfrm>
          <a:prstGeom prst="rect">
            <a:avLst/>
          </a:prstGeom>
          <a:noFill/>
          <a:ln w="9525">
            <a:noFill/>
          </a:ln>
        </p:spPr>
        <p:txBody>
          <a:bodyPr wrap="none">
            <a:spAutoFit/>
          </a:bodyPr>
          <a:lstStyle/>
          <a:p>
            <a:pPr algn="r" eaLnBrk="0" hangingPunct="0"/>
            <a:r>
              <a:rPr lang="zh-CN" altLang="en-US" sz="2400" b="1" dirty="0">
                <a:solidFill>
                  <a:srgbClr val="002060"/>
                </a:solidFill>
                <a:latin typeface="华文中宋" panose="02010600040101010101" pitchFamily="2" charset="-122"/>
                <a:ea typeface="华文中宋" panose="02010600040101010101" pitchFamily="2" charset="-122"/>
              </a:rPr>
              <a:t>健全退出机制</a:t>
            </a:r>
            <a:endParaRPr lang="en-US" altLang="zh-CN" sz="2400" b="1" dirty="0">
              <a:solidFill>
                <a:srgbClr val="002060"/>
              </a:solidFill>
              <a:latin typeface="华文中宋" panose="02010600040101010101" pitchFamily="2" charset="-122"/>
              <a:ea typeface="华文中宋" panose="02010600040101010101" pitchFamily="2" charset="-122"/>
            </a:endParaRPr>
          </a:p>
        </p:txBody>
      </p:sp>
      <p:sp>
        <p:nvSpPr>
          <p:cNvPr id="22558" name="Text Box 43"/>
          <p:cNvSpPr txBox="1"/>
          <p:nvPr/>
        </p:nvSpPr>
        <p:spPr>
          <a:xfrm>
            <a:off x="1116013" y="5229225"/>
            <a:ext cx="2030412" cy="461963"/>
          </a:xfrm>
          <a:prstGeom prst="rect">
            <a:avLst/>
          </a:prstGeom>
          <a:noFill/>
          <a:ln w="9525">
            <a:noFill/>
          </a:ln>
        </p:spPr>
        <p:txBody>
          <a:bodyPr wrap="none">
            <a:spAutoFit/>
          </a:bodyPr>
          <a:lstStyle/>
          <a:p>
            <a:pPr eaLnBrk="0" hangingPunct="0"/>
            <a:r>
              <a:rPr lang="zh-CN" altLang="en-US" sz="2400" b="1" dirty="0">
                <a:solidFill>
                  <a:srgbClr val="002060"/>
                </a:solidFill>
                <a:latin typeface="华文中宋" panose="02010600040101010101" pitchFamily="2" charset="-122"/>
                <a:ea typeface="华文中宋" panose="02010600040101010101" pitchFamily="2" charset="-122"/>
              </a:rPr>
              <a:t>加强社会监督</a:t>
            </a:r>
            <a:endParaRPr lang="en-US" altLang="zh-CN" sz="2400" b="1" dirty="0">
              <a:solidFill>
                <a:srgbClr val="002060"/>
              </a:solidFill>
              <a:latin typeface="华文中宋" panose="02010600040101010101" pitchFamily="2" charset="-122"/>
              <a:ea typeface="华文中宋" panose="02010600040101010101" pitchFamily="2" charset="-122"/>
            </a:endParaRPr>
          </a:p>
        </p:txBody>
      </p:sp>
      <p:sp>
        <p:nvSpPr>
          <p:cNvPr id="50" name="Text Box 39"/>
          <p:cNvSpPr txBox="1">
            <a:spLocks noChangeArrowheads="1"/>
          </p:cNvSpPr>
          <p:nvPr/>
        </p:nvSpPr>
        <p:spPr bwMode="auto">
          <a:xfrm>
            <a:off x="730250" y="2492375"/>
            <a:ext cx="2508250" cy="369888"/>
          </a:xfrm>
          <a:prstGeom prst="rect">
            <a:avLst/>
          </a:prstGeom>
          <a:noFill/>
          <a:ln w="9525">
            <a:noFill/>
            <a:miter lim="800000"/>
          </a:ln>
        </p:spPr>
        <p:txBody>
          <a:bodyPr wrap="none">
            <a:spAutoFit/>
          </a:bodyPr>
          <a:lstStyle/>
          <a:p>
            <a:pPr marR="0" algn="r" defTabSz="914400" eaLnBrk="0" hangingPunct="0">
              <a:buClrTx/>
              <a:buSzTx/>
              <a:buFont typeface="Arial" panose="020B0604020202020204" pitchFamily="34" charset="0"/>
              <a:buNone/>
              <a:defRPr/>
            </a:pPr>
            <a:r>
              <a:rPr kumimoji="0" lang="zh-CN" altLang="en-US" b="1" kern="1200" cap="none" spc="0" normalizeH="0" baseline="0" noProof="1">
                <a:solidFill>
                  <a:srgbClr val="FF0000"/>
                </a:solidFill>
                <a:effectLst>
                  <a:outerShdw blurRad="38100" dist="38100" dir="2700000">
                    <a:srgbClr val="000000"/>
                  </a:outerShdw>
                </a:effectLst>
                <a:latin typeface="黑体" panose="02010609060101010101" pitchFamily="49" charset="-122"/>
                <a:ea typeface="黑体" panose="02010609060101010101" pitchFamily="49" charset="-122"/>
                <a:cs typeface="+mn-ea"/>
              </a:rPr>
              <a:t>民政部门会同有关部门</a:t>
            </a:r>
            <a:endParaRPr kumimoji="0" lang="en-US" b="1" kern="1200" cap="none" spc="0" normalizeH="0" baseline="0" noProof="0" dirty="0">
              <a:solidFill>
                <a:srgbClr val="FF0000"/>
              </a:solidFill>
              <a:latin typeface="华文中宋" panose="02010600040101010101" pitchFamily="2" charset="-122"/>
              <a:ea typeface="华文中宋" panose="02010600040101010101" pitchFamily="2" charset="-122"/>
              <a:cs typeface="+mn-cs"/>
            </a:endParaRPr>
          </a:p>
        </p:txBody>
      </p:sp>
      <p:sp>
        <p:nvSpPr>
          <p:cNvPr id="51" name="Text Box 39"/>
          <p:cNvSpPr txBox="1">
            <a:spLocks noChangeArrowheads="1"/>
          </p:cNvSpPr>
          <p:nvPr/>
        </p:nvSpPr>
        <p:spPr bwMode="auto">
          <a:xfrm>
            <a:off x="5003800" y="2474913"/>
            <a:ext cx="3744913" cy="646113"/>
          </a:xfrm>
          <a:prstGeom prst="rect">
            <a:avLst/>
          </a:prstGeom>
          <a:noFill/>
          <a:ln w="9525">
            <a:noFill/>
            <a:miter lim="800000"/>
          </a:ln>
        </p:spPr>
        <p:txBody>
          <a:bodyPr>
            <a:spAutoFit/>
          </a:bodyPr>
          <a:lstStyle/>
          <a:p>
            <a:pPr marR="0" defTabSz="914400" eaLnBrk="0" hangingPunct="0">
              <a:buClrTx/>
              <a:buSzTx/>
              <a:buFont typeface="Arial" panose="020B0604020202020204" pitchFamily="34" charset="0"/>
              <a:buNone/>
              <a:defRPr/>
            </a:pPr>
            <a:r>
              <a:rPr kumimoji="0" lang="zh-CN" altLang="en-US" b="1" kern="1200" cap="none" spc="0" normalizeH="0" baseline="0" noProof="1">
                <a:solidFill>
                  <a:srgbClr val="FF0000"/>
                </a:solidFill>
                <a:effectLst>
                  <a:outerShdw blurRad="38100" dist="38100" dir="2700000">
                    <a:srgbClr val="000000"/>
                  </a:outerShdw>
                </a:effectLst>
                <a:latin typeface="黑体" panose="02010609060101010101" pitchFamily="49" charset="-122"/>
                <a:ea typeface="黑体" panose="02010609060101010101" pitchFamily="49" charset="-122"/>
                <a:cs typeface="+mn-ea"/>
              </a:rPr>
              <a:t>民政、财政、税务、审计、金融、公安、安全等多部门资金监管机制</a:t>
            </a:r>
            <a:endParaRPr kumimoji="0" lang="en-US" altLang="en-US" b="1" kern="1200" cap="none" spc="0" normalizeH="0" baseline="0" noProof="1">
              <a:solidFill>
                <a:srgbClr val="FF0000"/>
              </a:solidFill>
              <a:effectLst>
                <a:outerShdw blurRad="38100" dist="38100" dir="2700000">
                  <a:srgbClr val="000000"/>
                </a:outerShdw>
              </a:effectLst>
              <a:latin typeface="黑体" panose="02010609060101010101" pitchFamily="49" charset="-122"/>
              <a:ea typeface="黑体" panose="02010609060101010101" pitchFamily="49" charset="-122"/>
              <a:cs typeface="+mn-ea"/>
            </a:endParaRPr>
          </a:p>
        </p:txBody>
      </p:sp>
      <p:sp>
        <p:nvSpPr>
          <p:cNvPr id="53" name="Text Box 39"/>
          <p:cNvSpPr txBox="1">
            <a:spLocks noChangeArrowheads="1"/>
          </p:cNvSpPr>
          <p:nvPr/>
        </p:nvSpPr>
        <p:spPr bwMode="auto">
          <a:xfrm>
            <a:off x="6011863" y="4221163"/>
            <a:ext cx="2232025" cy="369888"/>
          </a:xfrm>
          <a:prstGeom prst="rect">
            <a:avLst/>
          </a:prstGeom>
          <a:noFill/>
          <a:ln w="9525">
            <a:noFill/>
            <a:miter lim="800000"/>
          </a:ln>
        </p:spPr>
        <p:txBody>
          <a:bodyPr>
            <a:spAutoFit/>
          </a:bodyPr>
          <a:lstStyle/>
          <a:p>
            <a:pPr marR="0" defTabSz="914400">
              <a:buClrTx/>
              <a:buSzTx/>
              <a:buFont typeface="Arial" panose="020B0604020202020204" pitchFamily="34" charset="0"/>
              <a:buNone/>
              <a:defRPr/>
            </a:pPr>
            <a:r>
              <a:rPr kumimoji="0" lang="zh-CN" altLang="en-US" b="1" kern="1200" cap="none" spc="0" normalizeH="0" baseline="0" noProof="1">
                <a:solidFill>
                  <a:srgbClr val="FF0000"/>
                </a:solidFill>
                <a:effectLst>
                  <a:outerShdw blurRad="38100" dist="38100" dir="2700000">
                    <a:srgbClr val="000000"/>
                  </a:outerShdw>
                </a:effectLst>
                <a:latin typeface="黑体" panose="02010609060101010101" pitchFamily="49" charset="-122"/>
                <a:ea typeface="黑体" panose="02010609060101010101" pitchFamily="49" charset="-122"/>
                <a:cs typeface="+mn-ea"/>
              </a:rPr>
              <a:t>各部门按职能分工</a:t>
            </a:r>
            <a:endParaRPr kumimoji="0" lang="zh-CN" altLang="en-US" b="1" kern="1200" cap="none" spc="0" normalizeH="0" baseline="0" noProof="1">
              <a:solidFill>
                <a:srgbClr val="FF0000"/>
              </a:solidFill>
              <a:effectLst>
                <a:outerShdw blurRad="38100" dist="38100" dir="2700000">
                  <a:srgbClr val="000000"/>
                </a:outerShdw>
              </a:effectLst>
              <a:latin typeface="黑体" panose="02010609060101010101" pitchFamily="49" charset="-122"/>
              <a:ea typeface="黑体" panose="02010609060101010101" pitchFamily="49" charset="-122"/>
              <a:cs typeface="+mn-ea"/>
            </a:endParaRPr>
          </a:p>
        </p:txBody>
      </p:sp>
      <p:sp>
        <p:nvSpPr>
          <p:cNvPr id="54" name="Text Box 39"/>
          <p:cNvSpPr txBox="1">
            <a:spLocks noChangeArrowheads="1"/>
          </p:cNvSpPr>
          <p:nvPr/>
        </p:nvSpPr>
        <p:spPr bwMode="auto">
          <a:xfrm>
            <a:off x="5580063" y="5661025"/>
            <a:ext cx="2808288" cy="369888"/>
          </a:xfrm>
          <a:prstGeom prst="rect">
            <a:avLst/>
          </a:prstGeom>
          <a:noFill/>
          <a:ln w="9525">
            <a:noFill/>
            <a:miter lim="800000"/>
          </a:ln>
        </p:spPr>
        <p:txBody>
          <a:bodyPr>
            <a:spAutoFit/>
          </a:bodyPr>
          <a:lstStyle/>
          <a:p>
            <a:pPr marR="0" defTabSz="914400">
              <a:buClrTx/>
              <a:buSzTx/>
              <a:buFont typeface="Arial" panose="020B0604020202020204" pitchFamily="34" charset="0"/>
              <a:buNone/>
              <a:defRPr/>
            </a:pPr>
            <a:r>
              <a:rPr kumimoji="0" lang="zh-CN" altLang="en-US" b="1" kern="1200" cap="none" spc="0" normalizeH="0" baseline="0" noProof="1">
                <a:solidFill>
                  <a:srgbClr val="FF0000"/>
                </a:solidFill>
                <a:effectLst>
                  <a:outerShdw blurRad="38100" dist="38100" dir="2700000">
                    <a:srgbClr val="000000"/>
                  </a:outerShdw>
                </a:effectLst>
                <a:latin typeface="黑体" panose="02010609060101010101" pitchFamily="49" charset="-122"/>
                <a:ea typeface="黑体" panose="02010609060101010101" pitchFamily="49" charset="-122"/>
                <a:cs typeface="+mn-ea"/>
              </a:rPr>
              <a:t>综合监管、谁主管谁负责</a:t>
            </a:r>
            <a:endParaRPr kumimoji="0" lang="zh-CN" altLang="en-US" b="1" kern="1200" cap="none" spc="0" normalizeH="0" baseline="0" noProof="1">
              <a:solidFill>
                <a:srgbClr val="FF0000"/>
              </a:solidFill>
              <a:effectLst>
                <a:outerShdw blurRad="38100" dist="38100" dir="2700000">
                  <a:srgbClr val="000000"/>
                </a:outerShdw>
              </a:effectLst>
              <a:latin typeface="黑体" panose="02010609060101010101" pitchFamily="49" charset="-122"/>
              <a:ea typeface="黑体" panose="02010609060101010101" pitchFamily="49" charset="-122"/>
              <a:cs typeface="+mn-ea"/>
            </a:endParaRPr>
          </a:p>
        </p:txBody>
      </p:sp>
      <p:sp>
        <p:nvSpPr>
          <p:cNvPr id="55" name="矩形 54"/>
          <p:cNvSpPr/>
          <p:nvPr/>
        </p:nvSpPr>
        <p:spPr>
          <a:xfrm>
            <a:off x="755650" y="5661025"/>
            <a:ext cx="2741613" cy="369888"/>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800" b="1" i="0" u="none" strike="noStrike" kern="1200" cap="none" spc="0" normalizeH="0" baseline="0" noProof="1">
                <a:ln>
                  <a:noFill/>
                </a:ln>
                <a:solidFill>
                  <a:srgbClr val="FF0000"/>
                </a:solidFill>
                <a:effectLst>
                  <a:outerShdw blurRad="38100" dist="38100" dir="2700000">
                    <a:srgbClr val="000000"/>
                  </a:outerShdw>
                </a:effectLst>
                <a:uLnTx/>
                <a:uFillTx/>
                <a:latin typeface="黑体" panose="02010609060101010101" pitchFamily="49" charset="-122"/>
                <a:ea typeface="黑体" panose="02010609060101010101" pitchFamily="49" charset="-122"/>
                <a:cs typeface="+mn-ea"/>
              </a:rPr>
              <a:t>媒体、公众、第三方评估</a:t>
            </a:r>
            <a:endParaRPr kumimoji="0" lang="zh-CN" altLang="en-US" sz="1800" b="1" i="0" u="none" strike="noStrike" kern="1200" cap="none" spc="0" normalizeH="0" baseline="0" noProof="1">
              <a:ln>
                <a:noFill/>
              </a:ln>
              <a:solidFill>
                <a:srgbClr val="FF0000"/>
              </a:solidFill>
              <a:effectLst>
                <a:outerShdw blurRad="38100" dist="38100" dir="2700000">
                  <a:srgbClr val="000000"/>
                </a:outerShdw>
              </a:effectLst>
              <a:uLnTx/>
              <a:uFillTx/>
              <a:latin typeface="黑体" panose="02010609060101010101" pitchFamily="49" charset="-122"/>
              <a:ea typeface="黑体" panose="02010609060101010101" pitchFamily="49" charset="-122"/>
              <a:cs typeface="+mn-ea"/>
            </a:endParaRPr>
          </a:p>
        </p:txBody>
      </p:sp>
      <p:sp>
        <p:nvSpPr>
          <p:cNvPr id="56" name="矩形 55"/>
          <p:cNvSpPr/>
          <p:nvPr/>
        </p:nvSpPr>
        <p:spPr>
          <a:xfrm>
            <a:off x="250825" y="4221163"/>
            <a:ext cx="2736850" cy="369888"/>
          </a:xfrm>
          <a:prstGeom prst="rect">
            <a:avLst/>
          </a:prstGeom>
        </p:spPr>
        <p:txBody>
          <a:bodyPr>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800" b="1" i="0" u="none" strike="noStrike" kern="1200" cap="none" spc="0" normalizeH="0" baseline="0" noProof="1">
                <a:ln>
                  <a:noFill/>
                </a:ln>
                <a:solidFill>
                  <a:srgbClr val="FF0000"/>
                </a:solidFill>
                <a:effectLst>
                  <a:outerShdw blurRad="38100" dist="38100" dir="2700000">
                    <a:srgbClr val="000000"/>
                  </a:outerShdw>
                </a:effectLst>
                <a:uLnTx/>
                <a:uFillTx/>
                <a:latin typeface="黑体" panose="02010609060101010101" pitchFamily="49" charset="-122"/>
                <a:ea typeface="黑体" panose="02010609060101010101" pitchFamily="49" charset="-122"/>
                <a:cs typeface="+mn-ea"/>
              </a:rPr>
              <a:t>吊销、撤销、取缔、注销</a:t>
            </a:r>
            <a:endParaRPr kumimoji="0" lang="zh-CN" altLang="en-US" sz="1800" b="1" i="0" u="none" strike="noStrike" kern="1200" cap="none" spc="0" normalizeH="0" baseline="0" noProof="1">
              <a:ln>
                <a:noFill/>
              </a:ln>
              <a:solidFill>
                <a:srgbClr val="FF0000"/>
              </a:solidFill>
              <a:effectLst>
                <a:outerShdw blurRad="38100" dist="38100" dir="2700000">
                  <a:srgbClr val="000000"/>
                </a:outerShdw>
              </a:effectLst>
              <a:uLnTx/>
              <a:uFillTx/>
              <a:latin typeface="黑体" panose="02010609060101010101" pitchFamily="49" charset="-122"/>
              <a:ea typeface="黑体" panose="02010609060101010101" pitchFamily="49" charset="-122"/>
              <a:cs typeface="+mn-ea"/>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图片 5" descr="bj2.jpg"/>
          <p:cNvPicPr>
            <a:picLocks noChangeAspect="1"/>
          </p:cNvPicPr>
          <p:nvPr/>
        </p:nvPicPr>
        <p:blipFill>
          <a:blip r:embed="rId1"/>
          <a:srcRect l="1645"/>
          <a:stretch>
            <a:fillRect/>
          </a:stretch>
        </p:blipFill>
        <p:spPr>
          <a:xfrm>
            <a:off x="0" y="-1587"/>
            <a:ext cx="9197975" cy="6865937"/>
          </a:xfrm>
          <a:prstGeom prst="rect">
            <a:avLst/>
          </a:prstGeom>
          <a:noFill/>
          <a:ln w="9525">
            <a:noFill/>
          </a:ln>
        </p:spPr>
      </p:pic>
      <p:grpSp>
        <p:nvGrpSpPr>
          <p:cNvPr id="23555" name="Group 3"/>
          <p:cNvGrpSpPr/>
          <p:nvPr/>
        </p:nvGrpSpPr>
        <p:grpSpPr>
          <a:xfrm>
            <a:off x="161925" y="317500"/>
            <a:ext cx="238125" cy="682625"/>
            <a:chOff x="0" y="0"/>
            <a:chExt cx="162" cy="430"/>
          </a:xfrm>
        </p:grpSpPr>
        <p:pic>
          <p:nvPicPr>
            <p:cNvPr id="23562" name="矩形 6"/>
            <p:cNvPicPr/>
            <p:nvPr/>
          </p:nvPicPr>
          <p:blipFill>
            <a:blip r:embed="rId2"/>
            <a:stretch>
              <a:fillRect/>
            </a:stretch>
          </p:blipFill>
          <p:spPr>
            <a:xfrm>
              <a:off x="0" y="0"/>
              <a:ext cx="162" cy="430"/>
            </a:xfrm>
            <a:prstGeom prst="rect">
              <a:avLst/>
            </a:prstGeom>
            <a:noFill/>
            <a:ln w="9525">
              <a:noFill/>
            </a:ln>
          </p:spPr>
        </p:pic>
        <p:sp>
          <p:nvSpPr>
            <p:cNvPr id="23563" name="Text Box 5"/>
            <p:cNvSpPr txBox="1"/>
            <p:nvPr/>
          </p:nvSpPr>
          <p:spPr>
            <a:xfrm>
              <a:off x="39" y="22"/>
              <a:ext cx="86" cy="360"/>
            </a:xfrm>
            <a:prstGeom prst="rect">
              <a:avLst/>
            </a:prstGeom>
            <a:noFill/>
            <a:ln w="9525">
              <a:noFill/>
            </a:ln>
          </p:spPr>
          <p:txBody>
            <a:bodyPr anchor="ctr"/>
            <a:lstStyle/>
            <a:p>
              <a:pPr algn="ctr"/>
              <a:endParaRPr lang="zh-CN" altLang="en-US" dirty="0">
                <a:solidFill>
                  <a:srgbClr val="FFFFFF"/>
                </a:solidFill>
                <a:latin typeface="Arial" panose="020B0604020202020204" pitchFamily="34" charset="0"/>
                <a:ea typeface="微软雅黑" panose="020B0503020204020204" pitchFamily="34" charset="-122"/>
              </a:endParaRPr>
            </a:p>
          </p:txBody>
        </p:sp>
      </p:grpSp>
      <p:sp>
        <p:nvSpPr>
          <p:cNvPr id="23556" name="文本框 1"/>
          <p:cNvSpPr txBox="1"/>
          <p:nvPr/>
        </p:nvSpPr>
        <p:spPr>
          <a:xfrm>
            <a:off x="284163" y="385763"/>
            <a:ext cx="5295900" cy="523875"/>
          </a:xfrm>
          <a:prstGeom prst="rect">
            <a:avLst/>
          </a:prstGeom>
          <a:noFill/>
          <a:ln w="9525">
            <a:noFill/>
          </a:ln>
        </p:spPr>
        <p:txBody>
          <a:bodyPr>
            <a:spAutoFit/>
          </a:bodyPr>
          <a:lstStyle/>
          <a:p>
            <a:pPr algn="dist"/>
            <a:r>
              <a:rPr lang="zh-CN" altLang="en-US" sz="2800" b="1" dirty="0">
                <a:solidFill>
                  <a:srgbClr val="FF0000"/>
                </a:solidFill>
                <a:latin typeface="微软雅黑" panose="020B0503020204020204" pitchFamily="34" charset="-122"/>
                <a:ea typeface="微软雅黑" panose="020B0503020204020204" pitchFamily="34" charset="-122"/>
              </a:rPr>
              <a:t>中央关于社会组织改革的新精神</a:t>
            </a:r>
            <a:endParaRPr lang="zh-CN" altLang="en-US" sz="2800" b="1" dirty="0">
              <a:solidFill>
                <a:srgbClr val="FF0000"/>
              </a:solidFill>
              <a:latin typeface="微软雅黑" panose="020B0503020204020204" pitchFamily="34" charset="-122"/>
              <a:ea typeface="微软雅黑" panose="020B0503020204020204" pitchFamily="34" charset="-122"/>
            </a:endParaRPr>
          </a:p>
        </p:txBody>
      </p:sp>
      <p:sp>
        <p:nvSpPr>
          <p:cNvPr id="23557" name="文本框 13"/>
          <p:cNvSpPr txBox="1"/>
          <p:nvPr/>
        </p:nvSpPr>
        <p:spPr>
          <a:xfrm>
            <a:off x="252413" y="1125538"/>
            <a:ext cx="4718050" cy="460375"/>
          </a:xfrm>
          <a:prstGeom prst="rect">
            <a:avLst/>
          </a:prstGeom>
          <a:noFill/>
          <a:ln w="9525">
            <a:noFill/>
          </a:ln>
        </p:spPr>
        <p:txBody>
          <a:bodyPr>
            <a:spAutoFit/>
          </a:bodyPr>
          <a:lstStyle/>
          <a:p>
            <a:r>
              <a:rPr lang="zh-CN" altLang="en-US" sz="2400" b="1" dirty="0">
                <a:latin typeface="Arial" panose="020B0604020202020204" pitchFamily="34" charset="0"/>
                <a:ea typeface="微软雅黑" panose="020B0503020204020204" pitchFamily="34" charset="-122"/>
              </a:rPr>
              <a:t>七、规范社会组织涉外活动</a:t>
            </a:r>
            <a:endParaRPr lang="zh-CN" altLang="en-US" sz="2400" b="1" dirty="0">
              <a:latin typeface="Arial" panose="020B0604020202020204" pitchFamily="34" charset="0"/>
              <a:ea typeface="微软雅黑" panose="020B0503020204020204" pitchFamily="34" charset="-122"/>
            </a:endParaRPr>
          </a:p>
        </p:txBody>
      </p:sp>
      <p:sp>
        <p:nvSpPr>
          <p:cNvPr id="23558" name="矩形 8"/>
          <p:cNvSpPr/>
          <p:nvPr/>
        </p:nvSpPr>
        <p:spPr>
          <a:xfrm>
            <a:off x="841375" y="2781300"/>
            <a:ext cx="7319963" cy="2989263"/>
          </a:xfrm>
          <a:prstGeom prst="rect">
            <a:avLst/>
          </a:prstGeom>
          <a:solidFill>
            <a:srgbClr val="BBE0FF"/>
          </a:solidFill>
          <a:ln w="9525">
            <a:noFill/>
          </a:ln>
        </p:spPr>
        <p:txBody>
          <a:bodyPr lIns="288000" rIns="144000" anchor="ctr"/>
          <a:lstStyle/>
          <a:p>
            <a:r>
              <a:rPr lang="zh-CN" altLang="en-US" sz="2000" dirty="0">
                <a:solidFill>
                  <a:srgbClr val="002F56"/>
                </a:solidFill>
                <a:latin typeface="Arial" panose="020B0604020202020204" pitchFamily="34" charset="0"/>
                <a:ea typeface="微软雅黑" panose="020B0503020204020204" pitchFamily="34" charset="-122"/>
              </a:rPr>
              <a:t>引导社会组织走出去，有序开展对外交流。</a:t>
            </a:r>
            <a:endParaRPr lang="en-US" altLang="zh-CN" sz="2000" dirty="0">
              <a:solidFill>
                <a:srgbClr val="002F56"/>
              </a:solidFill>
              <a:latin typeface="Arial" panose="020B0604020202020204" pitchFamily="34" charset="0"/>
              <a:ea typeface="微软雅黑" panose="020B0503020204020204" pitchFamily="34" charset="-122"/>
            </a:endParaRPr>
          </a:p>
          <a:p>
            <a:endParaRPr lang="en-US" altLang="zh-CN" sz="2000" dirty="0">
              <a:solidFill>
                <a:srgbClr val="002F56"/>
              </a:solidFill>
              <a:latin typeface="Arial" panose="020B0604020202020204" pitchFamily="34" charset="0"/>
              <a:ea typeface="微软雅黑" panose="020B0503020204020204" pitchFamily="34" charset="-122"/>
            </a:endParaRPr>
          </a:p>
          <a:p>
            <a:r>
              <a:rPr lang="zh-CN" altLang="en-US" sz="2000" dirty="0">
                <a:solidFill>
                  <a:srgbClr val="002F56"/>
                </a:solidFill>
                <a:latin typeface="Arial" panose="020B0604020202020204" pitchFamily="34" charset="0"/>
                <a:ea typeface="微软雅黑" panose="020B0503020204020204" pitchFamily="34" charset="-122"/>
              </a:rPr>
              <a:t>支持成立国际性社会组织，服务开放型经济新体制。</a:t>
            </a:r>
            <a:endParaRPr lang="en-US" altLang="zh-CN" sz="2000" dirty="0">
              <a:solidFill>
                <a:srgbClr val="002F56"/>
              </a:solidFill>
              <a:latin typeface="Arial" panose="020B0604020202020204" pitchFamily="34" charset="0"/>
              <a:ea typeface="微软雅黑" panose="020B0503020204020204" pitchFamily="34" charset="-122"/>
            </a:endParaRPr>
          </a:p>
          <a:p>
            <a:endParaRPr lang="en-US" altLang="zh-CN" sz="2000" dirty="0">
              <a:solidFill>
                <a:srgbClr val="002F56"/>
              </a:solidFill>
              <a:latin typeface="Arial" panose="020B0604020202020204" pitchFamily="34" charset="0"/>
              <a:ea typeface="微软雅黑" panose="020B0503020204020204" pitchFamily="34" charset="-122"/>
            </a:endParaRPr>
          </a:p>
          <a:p>
            <a:r>
              <a:rPr lang="zh-CN" altLang="en-US" sz="2000" dirty="0">
                <a:solidFill>
                  <a:srgbClr val="002F56"/>
                </a:solidFill>
                <a:latin typeface="Arial" panose="020B0604020202020204" pitchFamily="34" charset="0"/>
                <a:ea typeface="微软雅黑" panose="020B0503020204020204" pitchFamily="34" charset="-122"/>
              </a:rPr>
              <a:t>充分发挥社会组织在民间交往中的独特作用。</a:t>
            </a:r>
            <a:endParaRPr lang="zh-CN" altLang="en-US" sz="2000" dirty="0">
              <a:solidFill>
                <a:srgbClr val="002F56"/>
              </a:solidFill>
              <a:latin typeface="Arial" panose="020B0604020202020204" pitchFamily="34" charset="0"/>
              <a:ea typeface="微软雅黑" panose="020B0503020204020204" pitchFamily="34" charset="-122"/>
            </a:endParaRPr>
          </a:p>
        </p:txBody>
      </p:sp>
      <p:grpSp>
        <p:nvGrpSpPr>
          <p:cNvPr id="23559" name="Group 9"/>
          <p:cNvGrpSpPr/>
          <p:nvPr/>
        </p:nvGrpSpPr>
        <p:grpSpPr>
          <a:xfrm>
            <a:off x="788988" y="2097088"/>
            <a:ext cx="7421562" cy="822325"/>
            <a:chOff x="0" y="0"/>
            <a:chExt cx="5065" cy="518"/>
          </a:xfrm>
        </p:grpSpPr>
        <p:pic>
          <p:nvPicPr>
            <p:cNvPr id="23560" name="矩形 7"/>
            <p:cNvPicPr/>
            <p:nvPr/>
          </p:nvPicPr>
          <p:blipFill>
            <a:blip r:embed="rId3"/>
            <a:stretch>
              <a:fillRect/>
            </a:stretch>
          </p:blipFill>
          <p:spPr>
            <a:xfrm>
              <a:off x="0" y="0"/>
              <a:ext cx="5065" cy="518"/>
            </a:xfrm>
            <a:prstGeom prst="rect">
              <a:avLst/>
            </a:prstGeom>
            <a:noFill/>
            <a:ln w="9525">
              <a:noFill/>
            </a:ln>
          </p:spPr>
        </p:pic>
        <p:sp>
          <p:nvSpPr>
            <p:cNvPr id="23561" name="Text Box 11"/>
            <p:cNvSpPr txBox="1"/>
            <p:nvPr/>
          </p:nvSpPr>
          <p:spPr>
            <a:xfrm>
              <a:off x="36" y="23"/>
              <a:ext cx="4995" cy="450"/>
            </a:xfrm>
            <a:prstGeom prst="rect">
              <a:avLst/>
            </a:prstGeom>
            <a:noFill/>
            <a:ln w="9525">
              <a:noFill/>
            </a:ln>
          </p:spPr>
          <p:txBody>
            <a:bodyPr anchor="ctr"/>
            <a:lstStyle/>
            <a:p>
              <a:pPr algn="ctr"/>
              <a:r>
                <a:rPr lang="zh-CN" altLang="en-US" sz="2400" b="1" dirty="0">
                  <a:solidFill>
                    <a:srgbClr val="FFFFFF"/>
                  </a:solidFill>
                  <a:latin typeface="Arial" panose="020B0604020202020204" pitchFamily="34" charset="0"/>
                  <a:ea typeface="微软雅黑" panose="020B0503020204020204" pitchFamily="34" charset="-122"/>
                </a:rPr>
                <a:t>规范涉外活动</a:t>
              </a:r>
              <a:endParaRPr lang="zh-CN" altLang="en-US" sz="2400" dirty="0">
                <a:solidFill>
                  <a:srgbClr val="FFFFFF"/>
                </a:solidFill>
                <a:latin typeface="Arial" panose="020B0604020202020204" pitchFamily="34" charset="0"/>
                <a:ea typeface="微软雅黑" panose="020B0503020204020204" pitchFamily="34" charset="-122"/>
              </a:endParaRPr>
            </a:p>
          </p:txBody>
        </p:sp>
      </p:gr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图片 5" descr="bj2.jpg"/>
          <p:cNvPicPr>
            <a:picLocks noChangeAspect="1"/>
          </p:cNvPicPr>
          <p:nvPr/>
        </p:nvPicPr>
        <p:blipFill>
          <a:blip r:embed="rId1"/>
          <a:srcRect l="1645"/>
          <a:stretch>
            <a:fillRect/>
          </a:stretch>
        </p:blipFill>
        <p:spPr>
          <a:xfrm>
            <a:off x="0" y="-1587"/>
            <a:ext cx="9197975" cy="6865937"/>
          </a:xfrm>
          <a:prstGeom prst="rect">
            <a:avLst/>
          </a:prstGeom>
          <a:noFill/>
          <a:ln w="9525">
            <a:noFill/>
          </a:ln>
        </p:spPr>
      </p:pic>
      <p:grpSp>
        <p:nvGrpSpPr>
          <p:cNvPr id="24579" name="Group 3"/>
          <p:cNvGrpSpPr/>
          <p:nvPr/>
        </p:nvGrpSpPr>
        <p:grpSpPr>
          <a:xfrm>
            <a:off x="161925" y="317500"/>
            <a:ext cx="238125" cy="682625"/>
            <a:chOff x="0" y="0"/>
            <a:chExt cx="162" cy="430"/>
          </a:xfrm>
        </p:grpSpPr>
        <p:pic>
          <p:nvPicPr>
            <p:cNvPr id="24606" name="矩形 6"/>
            <p:cNvPicPr/>
            <p:nvPr/>
          </p:nvPicPr>
          <p:blipFill>
            <a:blip r:embed="rId2"/>
            <a:stretch>
              <a:fillRect/>
            </a:stretch>
          </p:blipFill>
          <p:spPr>
            <a:xfrm>
              <a:off x="0" y="0"/>
              <a:ext cx="162" cy="430"/>
            </a:xfrm>
            <a:prstGeom prst="rect">
              <a:avLst/>
            </a:prstGeom>
            <a:noFill/>
            <a:ln w="9525">
              <a:noFill/>
            </a:ln>
          </p:spPr>
        </p:pic>
        <p:sp>
          <p:nvSpPr>
            <p:cNvPr id="24607" name="Text Box 5"/>
            <p:cNvSpPr txBox="1"/>
            <p:nvPr/>
          </p:nvSpPr>
          <p:spPr>
            <a:xfrm>
              <a:off x="39" y="22"/>
              <a:ext cx="86" cy="360"/>
            </a:xfrm>
            <a:prstGeom prst="rect">
              <a:avLst/>
            </a:prstGeom>
            <a:noFill/>
            <a:ln w="9525">
              <a:noFill/>
            </a:ln>
          </p:spPr>
          <p:txBody>
            <a:bodyPr anchor="ctr"/>
            <a:lstStyle/>
            <a:p>
              <a:pPr algn="ctr"/>
              <a:endParaRPr lang="zh-CN" altLang="en-US" dirty="0">
                <a:solidFill>
                  <a:srgbClr val="FFFFFF"/>
                </a:solidFill>
                <a:latin typeface="Arial" panose="020B0604020202020204" pitchFamily="34" charset="0"/>
                <a:ea typeface="微软雅黑" panose="020B0503020204020204" pitchFamily="34" charset="-122"/>
              </a:endParaRPr>
            </a:p>
          </p:txBody>
        </p:sp>
      </p:grpSp>
      <p:sp>
        <p:nvSpPr>
          <p:cNvPr id="24580" name="文本框 1"/>
          <p:cNvSpPr txBox="1"/>
          <p:nvPr/>
        </p:nvSpPr>
        <p:spPr>
          <a:xfrm>
            <a:off x="284163" y="385763"/>
            <a:ext cx="5367337" cy="523875"/>
          </a:xfrm>
          <a:prstGeom prst="rect">
            <a:avLst/>
          </a:prstGeom>
          <a:noFill/>
          <a:ln w="9525">
            <a:noFill/>
          </a:ln>
        </p:spPr>
        <p:txBody>
          <a:bodyPr>
            <a:spAutoFit/>
          </a:bodyPr>
          <a:lstStyle/>
          <a:p>
            <a:pPr algn="dist"/>
            <a:r>
              <a:rPr lang="zh-CN" altLang="en-US" sz="2800" b="1" dirty="0">
                <a:solidFill>
                  <a:srgbClr val="FF0000"/>
                </a:solidFill>
                <a:latin typeface="微软雅黑" panose="020B0503020204020204" pitchFamily="34" charset="-122"/>
                <a:ea typeface="微软雅黑" panose="020B0503020204020204" pitchFamily="34" charset="-122"/>
              </a:rPr>
              <a:t>中央关于社会组织改革的新精神</a:t>
            </a:r>
            <a:endParaRPr lang="zh-CN" altLang="en-US" sz="2800" b="1" dirty="0">
              <a:solidFill>
                <a:srgbClr val="FF0000"/>
              </a:solidFill>
              <a:latin typeface="微软雅黑" panose="020B0503020204020204" pitchFamily="34" charset="-122"/>
              <a:ea typeface="微软雅黑" panose="020B0503020204020204" pitchFamily="34" charset="-122"/>
            </a:endParaRPr>
          </a:p>
        </p:txBody>
      </p:sp>
      <p:sp>
        <p:nvSpPr>
          <p:cNvPr id="24581" name="文本框 13"/>
          <p:cNvSpPr txBox="1"/>
          <p:nvPr/>
        </p:nvSpPr>
        <p:spPr>
          <a:xfrm>
            <a:off x="252413" y="1125538"/>
            <a:ext cx="4718050" cy="460375"/>
          </a:xfrm>
          <a:prstGeom prst="rect">
            <a:avLst/>
          </a:prstGeom>
          <a:noFill/>
          <a:ln w="9525">
            <a:noFill/>
          </a:ln>
        </p:spPr>
        <p:txBody>
          <a:bodyPr>
            <a:spAutoFit/>
          </a:bodyPr>
          <a:lstStyle/>
          <a:p>
            <a:r>
              <a:rPr lang="zh-CN" altLang="en-US" sz="2400" b="1" dirty="0">
                <a:latin typeface="Arial" panose="020B0604020202020204" pitchFamily="34" charset="0"/>
                <a:ea typeface="微软雅黑" panose="020B0503020204020204" pitchFamily="34" charset="-122"/>
              </a:rPr>
              <a:t>八、加强社会组织自身建设</a:t>
            </a:r>
            <a:endParaRPr lang="zh-CN" altLang="en-US" sz="2400" b="1" dirty="0">
              <a:latin typeface="Arial" panose="020B0604020202020204" pitchFamily="34" charset="0"/>
              <a:ea typeface="微软雅黑" panose="020B0503020204020204" pitchFamily="34" charset="-122"/>
            </a:endParaRPr>
          </a:p>
        </p:txBody>
      </p:sp>
      <p:sp>
        <p:nvSpPr>
          <p:cNvPr id="24582" name="椭圆 2"/>
          <p:cNvSpPr/>
          <p:nvPr/>
        </p:nvSpPr>
        <p:spPr>
          <a:xfrm>
            <a:off x="2584450" y="4860925"/>
            <a:ext cx="796925" cy="863600"/>
          </a:xfrm>
          <a:prstGeom prst="ellipse">
            <a:avLst/>
          </a:prstGeom>
          <a:solidFill>
            <a:srgbClr val="4CBEDF"/>
          </a:solidFill>
          <a:ln w="9525">
            <a:noFill/>
          </a:ln>
        </p:spPr>
        <p:txBody>
          <a:bodyPr anchor="ctr"/>
          <a:lstStyle/>
          <a:p>
            <a:pPr algn="ctr"/>
            <a:endParaRPr lang="zh-CN" altLang="en-US" sz="1600" dirty="0">
              <a:solidFill>
                <a:srgbClr val="6BC3F3"/>
              </a:solidFill>
              <a:latin typeface="Calibri" panose="020F0502020204030204" pitchFamily="34" charset="0"/>
            </a:endParaRPr>
          </a:p>
        </p:txBody>
      </p:sp>
      <p:grpSp>
        <p:nvGrpSpPr>
          <p:cNvPr id="24583" name="Group 9"/>
          <p:cNvGrpSpPr/>
          <p:nvPr/>
        </p:nvGrpSpPr>
        <p:grpSpPr>
          <a:xfrm>
            <a:off x="2695575" y="4986338"/>
            <a:ext cx="573088" cy="615950"/>
            <a:chOff x="0" y="0"/>
            <a:chExt cx="392" cy="388"/>
          </a:xfrm>
        </p:grpSpPr>
        <p:pic>
          <p:nvPicPr>
            <p:cNvPr id="24604" name="椭圆 3"/>
            <p:cNvPicPr/>
            <p:nvPr/>
          </p:nvPicPr>
          <p:blipFill>
            <a:blip r:embed="rId3"/>
            <a:stretch>
              <a:fillRect/>
            </a:stretch>
          </p:blipFill>
          <p:spPr>
            <a:xfrm>
              <a:off x="0" y="0"/>
              <a:ext cx="392" cy="388"/>
            </a:xfrm>
            <a:prstGeom prst="rect">
              <a:avLst/>
            </a:prstGeom>
            <a:noFill/>
            <a:ln w="9525">
              <a:noFill/>
            </a:ln>
          </p:spPr>
        </p:pic>
        <p:sp>
          <p:nvSpPr>
            <p:cNvPr id="24605" name="Text Box 5"/>
            <p:cNvSpPr txBox="1"/>
            <p:nvPr/>
          </p:nvSpPr>
          <p:spPr>
            <a:xfrm>
              <a:off x="59" y="55"/>
              <a:ext cx="275" cy="276"/>
            </a:xfrm>
            <a:prstGeom prst="rect">
              <a:avLst/>
            </a:prstGeom>
            <a:noFill/>
            <a:ln w="9525">
              <a:noFill/>
            </a:ln>
          </p:spPr>
          <p:txBody>
            <a:bodyPr lIns="0" tIns="0" rIns="0" bIns="0" anchor="ctr"/>
            <a:lstStyle/>
            <a:p>
              <a:pPr algn="ctr"/>
              <a:r>
                <a:rPr lang="en-US" altLang="zh-CN" sz="2000" dirty="0">
                  <a:solidFill>
                    <a:srgbClr val="4CBEDF"/>
                  </a:solidFill>
                  <a:latin typeface="微软雅黑" panose="020B0503020204020204" pitchFamily="34" charset="-122"/>
                </a:rPr>
                <a:t>04</a:t>
              </a:r>
              <a:endParaRPr lang="zh-CN" altLang="en-US" sz="2000" dirty="0">
                <a:solidFill>
                  <a:srgbClr val="4CBEDF"/>
                </a:solidFill>
                <a:latin typeface="微软雅黑" panose="020B0503020204020204" pitchFamily="34" charset="-122"/>
              </a:endParaRPr>
            </a:p>
          </p:txBody>
        </p:sp>
      </p:grpSp>
      <p:sp>
        <p:nvSpPr>
          <p:cNvPr id="24584" name="椭圆 13"/>
          <p:cNvSpPr/>
          <p:nvPr/>
        </p:nvSpPr>
        <p:spPr>
          <a:xfrm>
            <a:off x="3419475" y="3956050"/>
            <a:ext cx="796925" cy="863600"/>
          </a:xfrm>
          <a:prstGeom prst="ellipse">
            <a:avLst/>
          </a:prstGeom>
          <a:solidFill>
            <a:srgbClr val="C3D52B"/>
          </a:solidFill>
          <a:ln w="9525">
            <a:noFill/>
          </a:ln>
        </p:spPr>
        <p:txBody>
          <a:bodyPr anchor="ctr"/>
          <a:lstStyle/>
          <a:p>
            <a:pPr algn="ctr"/>
            <a:endParaRPr lang="zh-CN" altLang="en-US" sz="1600" dirty="0">
              <a:solidFill>
                <a:srgbClr val="6BC3F3"/>
              </a:solidFill>
              <a:latin typeface="Calibri" panose="020F0502020204030204" pitchFamily="34" charset="0"/>
            </a:endParaRPr>
          </a:p>
        </p:txBody>
      </p:sp>
      <p:grpSp>
        <p:nvGrpSpPr>
          <p:cNvPr id="24585" name="Group 13"/>
          <p:cNvGrpSpPr/>
          <p:nvPr/>
        </p:nvGrpSpPr>
        <p:grpSpPr>
          <a:xfrm>
            <a:off x="3533775" y="4078288"/>
            <a:ext cx="568325" cy="622300"/>
            <a:chOff x="0" y="0"/>
            <a:chExt cx="387" cy="392"/>
          </a:xfrm>
        </p:grpSpPr>
        <p:pic>
          <p:nvPicPr>
            <p:cNvPr id="24602" name="椭圆 14"/>
            <p:cNvPicPr/>
            <p:nvPr/>
          </p:nvPicPr>
          <p:blipFill>
            <a:blip r:embed="rId4"/>
            <a:stretch>
              <a:fillRect/>
            </a:stretch>
          </p:blipFill>
          <p:spPr>
            <a:xfrm>
              <a:off x="0" y="0"/>
              <a:ext cx="387" cy="392"/>
            </a:xfrm>
            <a:prstGeom prst="rect">
              <a:avLst/>
            </a:prstGeom>
            <a:noFill/>
            <a:ln w="9525">
              <a:noFill/>
            </a:ln>
          </p:spPr>
        </p:pic>
        <p:sp>
          <p:nvSpPr>
            <p:cNvPr id="24603" name="Text Box 9"/>
            <p:cNvSpPr txBox="1"/>
            <p:nvPr/>
          </p:nvSpPr>
          <p:spPr>
            <a:xfrm>
              <a:off x="56" y="57"/>
              <a:ext cx="275" cy="276"/>
            </a:xfrm>
            <a:prstGeom prst="rect">
              <a:avLst/>
            </a:prstGeom>
            <a:noFill/>
            <a:ln w="9525">
              <a:noFill/>
            </a:ln>
          </p:spPr>
          <p:txBody>
            <a:bodyPr lIns="0" tIns="0" rIns="0" bIns="0" anchor="ctr"/>
            <a:lstStyle/>
            <a:p>
              <a:pPr algn="ctr"/>
              <a:r>
                <a:rPr lang="en-US" altLang="zh-CN" sz="2000" dirty="0">
                  <a:solidFill>
                    <a:srgbClr val="C3D52B"/>
                  </a:solidFill>
                  <a:latin typeface="微软雅黑" panose="020B0503020204020204" pitchFamily="34" charset="-122"/>
                </a:rPr>
                <a:t>03</a:t>
              </a:r>
              <a:endParaRPr lang="zh-CN" altLang="en-US" sz="2000" dirty="0">
                <a:solidFill>
                  <a:srgbClr val="C3D52B"/>
                </a:solidFill>
                <a:latin typeface="微软雅黑" panose="020B0503020204020204" pitchFamily="34" charset="-122"/>
              </a:endParaRPr>
            </a:p>
          </p:txBody>
        </p:sp>
      </p:grpSp>
      <p:sp>
        <p:nvSpPr>
          <p:cNvPr id="24586" name="椭圆 16"/>
          <p:cNvSpPr/>
          <p:nvPr/>
        </p:nvSpPr>
        <p:spPr>
          <a:xfrm>
            <a:off x="4256088" y="3051175"/>
            <a:ext cx="795337" cy="863600"/>
          </a:xfrm>
          <a:prstGeom prst="ellipse">
            <a:avLst/>
          </a:prstGeom>
          <a:solidFill>
            <a:srgbClr val="57D68D"/>
          </a:solidFill>
          <a:ln w="9525">
            <a:noFill/>
          </a:ln>
        </p:spPr>
        <p:txBody>
          <a:bodyPr anchor="ctr"/>
          <a:lstStyle/>
          <a:p>
            <a:pPr algn="ctr"/>
            <a:endParaRPr lang="zh-CN" altLang="en-US" sz="1600" dirty="0">
              <a:solidFill>
                <a:srgbClr val="6BC3F3"/>
              </a:solidFill>
              <a:latin typeface="Calibri" panose="020F0502020204030204" pitchFamily="34" charset="0"/>
            </a:endParaRPr>
          </a:p>
        </p:txBody>
      </p:sp>
      <p:grpSp>
        <p:nvGrpSpPr>
          <p:cNvPr id="24587" name="Group 17"/>
          <p:cNvGrpSpPr/>
          <p:nvPr/>
        </p:nvGrpSpPr>
        <p:grpSpPr>
          <a:xfrm>
            <a:off x="4367213" y="3176588"/>
            <a:ext cx="574675" cy="614362"/>
            <a:chOff x="0" y="0"/>
            <a:chExt cx="392" cy="387"/>
          </a:xfrm>
        </p:grpSpPr>
        <p:pic>
          <p:nvPicPr>
            <p:cNvPr id="24600" name="椭圆 17"/>
            <p:cNvPicPr/>
            <p:nvPr/>
          </p:nvPicPr>
          <p:blipFill>
            <a:blip r:embed="rId3"/>
            <a:stretch>
              <a:fillRect/>
            </a:stretch>
          </p:blipFill>
          <p:spPr>
            <a:xfrm>
              <a:off x="0" y="0"/>
              <a:ext cx="392" cy="387"/>
            </a:xfrm>
            <a:prstGeom prst="rect">
              <a:avLst/>
            </a:prstGeom>
            <a:noFill/>
            <a:ln w="9525">
              <a:noFill/>
            </a:ln>
          </p:spPr>
        </p:pic>
        <p:sp>
          <p:nvSpPr>
            <p:cNvPr id="24601" name="Text Box 13"/>
            <p:cNvSpPr txBox="1"/>
            <p:nvPr/>
          </p:nvSpPr>
          <p:spPr>
            <a:xfrm>
              <a:off x="58" y="55"/>
              <a:ext cx="275" cy="276"/>
            </a:xfrm>
            <a:prstGeom prst="rect">
              <a:avLst/>
            </a:prstGeom>
            <a:noFill/>
            <a:ln w="9525">
              <a:noFill/>
            </a:ln>
          </p:spPr>
          <p:txBody>
            <a:bodyPr lIns="0" tIns="0" rIns="0" bIns="0" anchor="ctr"/>
            <a:lstStyle/>
            <a:p>
              <a:pPr algn="ctr"/>
              <a:r>
                <a:rPr lang="en-US" altLang="zh-CN" sz="2000" dirty="0">
                  <a:solidFill>
                    <a:srgbClr val="57D68D"/>
                  </a:solidFill>
                  <a:latin typeface="微软雅黑" panose="020B0503020204020204" pitchFamily="34" charset="-122"/>
                </a:rPr>
                <a:t>02</a:t>
              </a:r>
              <a:endParaRPr lang="zh-CN" altLang="en-US" sz="2000" dirty="0">
                <a:solidFill>
                  <a:srgbClr val="57D68D"/>
                </a:solidFill>
                <a:latin typeface="微软雅黑" panose="020B0503020204020204" pitchFamily="34" charset="-122"/>
              </a:endParaRPr>
            </a:p>
          </p:txBody>
        </p:sp>
      </p:grpSp>
      <p:sp>
        <p:nvSpPr>
          <p:cNvPr id="24588" name="椭圆 19"/>
          <p:cNvSpPr/>
          <p:nvPr/>
        </p:nvSpPr>
        <p:spPr>
          <a:xfrm>
            <a:off x="5091113" y="2146300"/>
            <a:ext cx="795337" cy="863600"/>
          </a:xfrm>
          <a:prstGeom prst="ellipse">
            <a:avLst/>
          </a:prstGeom>
          <a:solidFill>
            <a:srgbClr val="1ABC9C"/>
          </a:solidFill>
          <a:ln w="9525">
            <a:noFill/>
          </a:ln>
        </p:spPr>
        <p:txBody>
          <a:bodyPr anchor="ctr"/>
          <a:lstStyle/>
          <a:p>
            <a:pPr algn="ctr"/>
            <a:endParaRPr lang="zh-CN" altLang="en-US" sz="1600" dirty="0">
              <a:solidFill>
                <a:srgbClr val="6BC3F3"/>
              </a:solidFill>
              <a:latin typeface="Calibri" panose="020F0502020204030204" pitchFamily="34" charset="0"/>
            </a:endParaRPr>
          </a:p>
        </p:txBody>
      </p:sp>
      <p:grpSp>
        <p:nvGrpSpPr>
          <p:cNvPr id="24589" name="Group 21"/>
          <p:cNvGrpSpPr/>
          <p:nvPr/>
        </p:nvGrpSpPr>
        <p:grpSpPr>
          <a:xfrm>
            <a:off x="5205413" y="2266950"/>
            <a:ext cx="568325" cy="622300"/>
            <a:chOff x="0" y="0"/>
            <a:chExt cx="388" cy="392"/>
          </a:xfrm>
        </p:grpSpPr>
        <p:pic>
          <p:nvPicPr>
            <p:cNvPr id="24598" name="椭圆 20"/>
            <p:cNvPicPr/>
            <p:nvPr/>
          </p:nvPicPr>
          <p:blipFill>
            <a:blip r:embed="rId4"/>
            <a:stretch>
              <a:fillRect/>
            </a:stretch>
          </p:blipFill>
          <p:spPr>
            <a:xfrm>
              <a:off x="0" y="0"/>
              <a:ext cx="388" cy="392"/>
            </a:xfrm>
            <a:prstGeom prst="rect">
              <a:avLst/>
            </a:prstGeom>
            <a:noFill/>
            <a:ln w="9525">
              <a:noFill/>
            </a:ln>
          </p:spPr>
        </p:pic>
        <p:sp>
          <p:nvSpPr>
            <p:cNvPr id="24599" name="Text Box 17"/>
            <p:cNvSpPr txBox="1"/>
            <p:nvPr/>
          </p:nvSpPr>
          <p:spPr>
            <a:xfrm>
              <a:off x="56" y="58"/>
              <a:ext cx="275" cy="276"/>
            </a:xfrm>
            <a:prstGeom prst="rect">
              <a:avLst/>
            </a:prstGeom>
            <a:noFill/>
            <a:ln w="9525">
              <a:noFill/>
            </a:ln>
          </p:spPr>
          <p:txBody>
            <a:bodyPr lIns="0" tIns="0" rIns="0" bIns="0" anchor="ctr"/>
            <a:lstStyle/>
            <a:p>
              <a:pPr algn="ctr"/>
              <a:r>
                <a:rPr lang="en-US" altLang="zh-CN" sz="2000" dirty="0">
                  <a:solidFill>
                    <a:srgbClr val="1ABC9C"/>
                  </a:solidFill>
                  <a:latin typeface="微软雅黑" panose="020B0503020204020204" pitchFamily="34" charset="-122"/>
                </a:rPr>
                <a:t>01</a:t>
              </a:r>
              <a:endParaRPr lang="zh-CN" altLang="en-US" sz="2000" dirty="0">
                <a:solidFill>
                  <a:srgbClr val="1ABC9C"/>
                </a:solidFill>
                <a:latin typeface="微软雅黑" panose="020B0503020204020204" pitchFamily="34" charset="-122"/>
              </a:endParaRPr>
            </a:p>
          </p:txBody>
        </p:sp>
      </p:grpSp>
      <p:cxnSp>
        <p:nvCxnSpPr>
          <p:cNvPr id="24590" name="直接连接符 22"/>
          <p:cNvCxnSpPr/>
          <p:nvPr/>
        </p:nvCxnSpPr>
        <p:spPr>
          <a:xfrm flipH="1">
            <a:off x="1628775" y="2732088"/>
            <a:ext cx="3324225" cy="0"/>
          </a:xfrm>
          <a:prstGeom prst="line">
            <a:avLst/>
          </a:prstGeom>
          <a:ln w="6350" cap="flat" cmpd="sng">
            <a:solidFill>
              <a:srgbClr val="D9D9D9"/>
            </a:solidFill>
            <a:prstDash val="dash"/>
            <a:headEnd type="none" w="med" len="med"/>
            <a:tailEnd type="none" w="med" len="med"/>
          </a:ln>
        </p:spPr>
      </p:cxnSp>
      <p:sp>
        <p:nvSpPr>
          <p:cNvPr id="24591" name="文本框 23"/>
          <p:cNvSpPr txBox="1"/>
          <p:nvPr/>
        </p:nvSpPr>
        <p:spPr>
          <a:xfrm>
            <a:off x="992188" y="1773238"/>
            <a:ext cx="4111625" cy="1584325"/>
          </a:xfrm>
          <a:prstGeom prst="rect">
            <a:avLst/>
          </a:prstGeom>
          <a:noFill/>
          <a:ln w="9525">
            <a:noFill/>
          </a:ln>
        </p:spPr>
        <p:txBody>
          <a:bodyPr anchor="b"/>
          <a:lstStyle/>
          <a:p>
            <a:pPr algn="r">
              <a:lnSpc>
                <a:spcPct val="120000"/>
              </a:lnSpc>
            </a:pPr>
            <a:endParaRPr lang="en-US" altLang="zh-CN" sz="2000" dirty="0">
              <a:solidFill>
                <a:schemeClr val="tx2"/>
              </a:solidFill>
              <a:latin typeface="幼圆" panose="02010509060101010101" pitchFamily="49" charset="-122"/>
              <a:ea typeface="微软雅黑" panose="020B0503020204020204" pitchFamily="34" charset="-122"/>
            </a:endParaRPr>
          </a:p>
          <a:p>
            <a:pPr algn="r">
              <a:lnSpc>
                <a:spcPct val="120000"/>
              </a:lnSpc>
            </a:pPr>
            <a:endParaRPr lang="en-US" altLang="zh-CN" sz="2000" dirty="0">
              <a:solidFill>
                <a:schemeClr val="tx2"/>
              </a:solidFill>
              <a:latin typeface="幼圆" panose="02010509060101010101" pitchFamily="49" charset="-122"/>
              <a:ea typeface="微软雅黑" panose="020B0503020204020204" pitchFamily="34" charset="-122"/>
            </a:endParaRPr>
          </a:p>
          <a:p>
            <a:pPr algn="r">
              <a:lnSpc>
                <a:spcPct val="120000"/>
              </a:lnSpc>
            </a:pPr>
            <a:endParaRPr lang="en-US" altLang="zh-CN" sz="2000" dirty="0">
              <a:solidFill>
                <a:schemeClr val="tx2"/>
              </a:solidFill>
              <a:latin typeface="幼圆" panose="02010509060101010101" pitchFamily="49" charset="-122"/>
              <a:ea typeface="微软雅黑" panose="020B0503020204020204" pitchFamily="34" charset="-122"/>
            </a:endParaRPr>
          </a:p>
          <a:p>
            <a:pPr algn="r">
              <a:lnSpc>
                <a:spcPct val="120000"/>
              </a:lnSpc>
            </a:pPr>
            <a:endParaRPr lang="en-US" altLang="zh-CN" sz="2000" dirty="0">
              <a:solidFill>
                <a:schemeClr val="tx2"/>
              </a:solidFill>
              <a:latin typeface="幼圆" panose="02010509060101010101" pitchFamily="49" charset="-122"/>
              <a:ea typeface="微软雅黑" panose="020B0503020204020204" pitchFamily="34" charset="-122"/>
            </a:endParaRPr>
          </a:p>
          <a:p>
            <a:pPr algn="r">
              <a:lnSpc>
                <a:spcPct val="120000"/>
              </a:lnSpc>
            </a:pPr>
            <a:r>
              <a:rPr lang="zh-CN" altLang="en-US" sz="2000" dirty="0">
                <a:solidFill>
                  <a:schemeClr val="tx2"/>
                </a:solidFill>
                <a:latin typeface="幼圆" panose="02010509060101010101" pitchFamily="49" charset="-122"/>
                <a:ea typeface="微软雅黑" panose="020B0503020204020204" pitchFamily="34" charset="-122"/>
              </a:rPr>
              <a:t>健全社会组织法人治理结构</a:t>
            </a:r>
            <a:endParaRPr lang="en-US" altLang="zh-CN" sz="2000" dirty="0">
              <a:solidFill>
                <a:schemeClr val="tx2"/>
              </a:solidFill>
              <a:latin typeface="幼圆" panose="02010509060101010101" pitchFamily="49" charset="-122"/>
              <a:ea typeface="微软雅黑" panose="020B0503020204020204" pitchFamily="34" charset="-122"/>
            </a:endParaRPr>
          </a:p>
          <a:p>
            <a:pPr algn="just">
              <a:lnSpc>
                <a:spcPct val="120000"/>
              </a:lnSpc>
            </a:pPr>
            <a:endParaRPr lang="en-US" altLang="zh-CN" sz="2000" dirty="0">
              <a:solidFill>
                <a:schemeClr val="tx2"/>
              </a:solidFill>
              <a:latin typeface="幼圆" panose="02010509060101010101" pitchFamily="49" charset="-122"/>
              <a:ea typeface="微软雅黑" panose="020B0503020204020204" pitchFamily="34" charset="-122"/>
            </a:endParaRPr>
          </a:p>
          <a:p>
            <a:pPr algn="just">
              <a:lnSpc>
                <a:spcPct val="120000"/>
              </a:lnSpc>
            </a:pPr>
            <a:endParaRPr lang="zh-CN" altLang="en-US" sz="2000" dirty="0">
              <a:solidFill>
                <a:schemeClr val="tx2"/>
              </a:solidFill>
              <a:latin typeface="幼圆" panose="02010509060101010101" pitchFamily="49" charset="-122"/>
              <a:ea typeface="微软雅黑" panose="020B0503020204020204" pitchFamily="34" charset="-122"/>
            </a:endParaRPr>
          </a:p>
        </p:txBody>
      </p:sp>
      <p:cxnSp>
        <p:nvCxnSpPr>
          <p:cNvPr id="24592" name="直接连接符 25"/>
          <p:cNvCxnSpPr/>
          <p:nvPr/>
        </p:nvCxnSpPr>
        <p:spPr>
          <a:xfrm flipH="1">
            <a:off x="795338" y="3713163"/>
            <a:ext cx="3324225" cy="0"/>
          </a:xfrm>
          <a:prstGeom prst="line">
            <a:avLst/>
          </a:prstGeom>
          <a:ln w="6350" cap="flat" cmpd="sng">
            <a:solidFill>
              <a:srgbClr val="D9D9D9"/>
            </a:solidFill>
            <a:prstDash val="dash"/>
            <a:headEnd type="none" w="med" len="med"/>
            <a:tailEnd type="none" w="med" len="med"/>
          </a:ln>
        </p:spPr>
      </p:cxnSp>
      <p:cxnSp>
        <p:nvCxnSpPr>
          <p:cNvPr id="24593" name="直接连接符 29"/>
          <p:cNvCxnSpPr/>
          <p:nvPr/>
        </p:nvCxnSpPr>
        <p:spPr>
          <a:xfrm flipH="1">
            <a:off x="3429000" y="5673725"/>
            <a:ext cx="3324225" cy="0"/>
          </a:xfrm>
          <a:prstGeom prst="line">
            <a:avLst/>
          </a:prstGeom>
          <a:ln w="6350" cap="flat" cmpd="sng">
            <a:solidFill>
              <a:srgbClr val="D9D9D9"/>
            </a:solidFill>
            <a:prstDash val="dash"/>
            <a:headEnd type="none" w="med" len="med"/>
            <a:tailEnd type="none" w="med" len="med"/>
          </a:ln>
        </p:spPr>
      </p:cxnSp>
      <p:cxnSp>
        <p:nvCxnSpPr>
          <p:cNvPr id="24594" name="直接连接符 33"/>
          <p:cNvCxnSpPr/>
          <p:nvPr/>
        </p:nvCxnSpPr>
        <p:spPr>
          <a:xfrm flipH="1">
            <a:off x="4300538" y="4692650"/>
            <a:ext cx="3324225" cy="0"/>
          </a:xfrm>
          <a:prstGeom prst="line">
            <a:avLst/>
          </a:prstGeom>
          <a:ln w="6350" cap="flat" cmpd="sng">
            <a:solidFill>
              <a:srgbClr val="D9D9D9"/>
            </a:solidFill>
            <a:prstDash val="dash"/>
            <a:headEnd type="none" w="med" len="med"/>
            <a:tailEnd type="none" w="med" len="med"/>
          </a:ln>
        </p:spPr>
      </p:cxnSp>
      <p:sp>
        <p:nvSpPr>
          <p:cNvPr id="24595" name="文本框 34"/>
          <p:cNvSpPr txBox="1"/>
          <p:nvPr/>
        </p:nvSpPr>
        <p:spPr>
          <a:xfrm>
            <a:off x="4284663" y="4070350"/>
            <a:ext cx="3360737" cy="1295400"/>
          </a:xfrm>
          <a:prstGeom prst="rect">
            <a:avLst/>
          </a:prstGeom>
          <a:noFill/>
          <a:ln w="9525">
            <a:noFill/>
          </a:ln>
        </p:spPr>
        <p:txBody>
          <a:bodyPr anchor="b"/>
          <a:lstStyle/>
          <a:p>
            <a:pPr algn="just">
              <a:lnSpc>
                <a:spcPct val="120000"/>
              </a:lnSpc>
            </a:pPr>
            <a:r>
              <a:rPr lang="zh-CN" altLang="en-US" sz="2000" dirty="0">
                <a:latin typeface="幼圆" panose="02010509060101010101" pitchFamily="49" charset="-122"/>
                <a:ea typeface="微软雅黑" panose="020B0503020204020204" pitchFamily="34" charset="-122"/>
              </a:rPr>
              <a:t>加强社会组织诚信自律建设</a:t>
            </a:r>
            <a:endParaRPr lang="en-US" altLang="zh-CN" sz="2000" dirty="0">
              <a:latin typeface="幼圆" panose="02010509060101010101" pitchFamily="49" charset="-122"/>
              <a:ea typeface="微软雅黑" panose="020B0503020204020204" pitchFamily="34" charset="-122"/>
            </a:endParaRPr>
          </a:p>
          <a:p>
            <a:pPr algn="just">
              <a:lnSpc>
                <a:spcPct val="120000"/>
              </a:lnSpc>
            </a:pPr>
            <a:endParaRPr lang="en-US" altLang="zh-CN" sz="2000" dirty="0">
              <a:latin typeface="幼圆" panose="02010509060101010101" pitchFamily="49" charset="-122"/>
              <a:ea typeface="微软雅黑" panose="020B0503020204020204" pitchFamily="34" charset="-122"/>
            </a:endParaRPr>
          </a:p>
          <a:p>
            <a:pPr algn="just">
              <a:lnSpc>
                <a:spcPct val="120000"/>
              </a:lnSpc>
            </a:pPr>
            <a:endParaRPr lang="zh-CN" altLang="en-US" sz="2000" dirty="0">
              <a:latin typeface="幼圆" panose="02010509060101010101" pitchFamily="49" charset="-122"/>
              <a:ea typeface="微软雅黑" panose="020B0503020204020204" pitchFamily="34" charset="-122"/>
            </a:endParaRPr>
          </a:p>
        </p:txBody>
      </p:sp>
      <p:sp>
        <p:nvSpPr>
          <p:cNvPr id="24596" name="文本框 35"/>
          <p:cNvSpPr txBox="1"/>
          <p:nvPr/>
        </p:nvSpPr>
        <p:spPr>
          <a:xfrm>
            <a:off x="755650" y="2636838"/>
            <a:ext cx="3455988" cy="1843087"/>
          </a:xfrm>
          <a:prstGeom prst="rect">
            <a:avLst/>
          </a:prstGeom>
          <a:noFill/>
          <a:ln w="9525">
            <a:noFill/>
          </a:ln>
        </p:spPr>
        <p:txBody>
          <a:bodyPr anchor="b"/>
          <a:lstStyle/>
          <a:p>
            <a:pPr algn="just">
              <a:lnSpc>
                <a:spcPct val="120000"/>
              </a:lnSpc>
            </a:pPr>
            <a:endParaRPr lang="en-US" altLang="zh-CN" sz="2000" dirty="0">
              <a:solidFill>
                <a:schemeClr val="tx2"/>
              </a:solidFill>
              <a:latin typeface="幼圆" panose="02010509060101010101" pitchFamily="49" charset="-122"/>
              <a:ea typeface="黑体" panose="02010609060101010101" pitchFamily="49" charset="-122"/>
            </a:endParaRPr>
          </a:p>
          <a:p>
            <a:pPr algn="just">
              <a:lnSpc>
                <a:spcPct val="120000"/>
              </a:lnSpc>
            </a:pPr>
            <a:endParaRPr lang="en-US" altLang="zh-CN" sz="2000" dirty="0">
              <a:solidFill>
                <a:schemeClr val="tx2"/>
              </a:solidFill>
              <a:latin typeface="幼圆" panose="02010509060101010101" pitchFamily="49" charset="-122"/>
              <a:ea typeface="黑体" panose="02010609060101010101" pitchFamily="49" charset="-122"/>
            </a:endParaRPr>
          </a:p>
          <a:p>
            <a:pPr algn="just">
              <a:lnSpc>
                <a:spcPct val="120000"/>
              </a:lnSpc>
            </a:pPr>
            <a:endParaRPr lang="en-US" altLang="zh-CN" sz="2000" dirty="0">
              <a:solidFill>
                <a:schemeClr val="tx2"/>
              </a:solidFill>
              <a:latin typeface="幼圆" panose="02010509060101010101" pitchFamily="49" charset="-122"/>
              <a:ea typeface="黑体" panose="02010609060101010101" pitchFamily="49" charset="-122"/>
            </a:endParaRPr>
          </a:p>
          <a:p>
            <a:pPr algn="just">
              <a:lnSpc>
                <a:spcPct val="120000"/>
              </a:lnSpc>
            </a:pPr>
            <a:endParaRPr lang="en-US" altLang="zh-CN" sz="2000" dirty="0">
              <a:solidFill>
                <a:schemeClr val="tx2"/>
              </a:solidFill>
              <a:latin typeface="幼圆" panose="02010509060101010101" pitchFamily="49" charset="-122"/>
              <a:ea typeface="黑体" panose="02010609060101010101" pitchFamily="49" charset="-122"/>
            </a:endParaRPr>
          </a:p>
          <a:p>
            <a:pPr algn="just">
              <a:lnSpc>
                <a:spcPct val="120000"/>
              </a:lnSpc>
            </a:pPr>
            <a:r>
              <a:rPr lang="zh-CN" altLang="en-US" sz="2000" dirty="0">
                <a:solidFill>
                  <a:schemeClr val="tx2"/>
                </a:solidFill>
                <a:latin typeface="幼圆" panose="02010509060101010101" pitchFamily="49" charset="-122"/>
                <a:ea typeface="黑体" panose="02010609060101010101" pitchFamily="49" charset="-122"/>
              </a:rPr>
              <a:t>充分发挥党组织的战斗堡垒和党员的先锋模范作用</a:t>
            </a:r>
            <a:endParaRPr lang="en-US" altLang="zh-CN" sz="2000" dirty="0">
              <a:solidFill>
                <a:schemeClr val="tx2"/>
              </a:solidFill>
              <a:latin typeface="幼圆" panose="02010509060101010101" pitchFamily="49" charset="-122"/>
              <a:ea typeface="黑体" panose="02010609060101010101" pitchFamily="49" charset="-122"/>
            </a:endParaRPr>
          </a:p>
          <a:p>
            <a:pPr algn="just">
              <a:lnSpc>
                <a:spcPct val="120000"/>
              </a:lnSpc>
            </a:pPr>
            <a:endParaRPr lang="en-US" altLang="zh-CN" sz="2000" dirty="0">
              <a:solidFill>
                <a:schemeClr val="tx2"/>
              </a:solidFill>
              <a:latin typeface="幼圆" panose="02010509060101010101" pitchFamily="49" charset="-122"/>
              <a:ea typeface="黑体" panose="02010609060101010101" pitchFamily="49" charset="-122"/>
            </a:endParaRPr>
          </a:p>
          <a:p>
            <a:pPr algn="just">
              <a:lnSpc>
                <a:spcPct val="120000"/>
              </a:lnSpc>
            </a:pPr>
            <a:endParaRPr lang="zh-CN" altLang="en-US" sz="2000" dirty="0">
              <a:solidFill>
                <a:schemeClr val="tx2"/>
              </a:solidFill>
              <a:latin typeface="幼圆" panose="02010509060101010101" pitchFamily="49" charset="-122"/>
              <a:ea typeface="黑体" panose="02010609060101010101" pitchFamily="49" charset="-122"/>
            </a:endParaRPr>
          </a:p>
        </p:txBody>
      </p:sp>
      <p:sp>
        <p:nvSpPr>
          <p:cNvPr id="24597" name="文本框 36"/>
          <p:cNvSpPr txBox="1"/>
          <p:nvPr/>
        </p:nvSpPr>
        <p:spPr>
          <a:xfrm>
            <a:off x="3689350" y="5013325"/>
            <a:ext cx="4770438" cy="1295400"/>
          </a:xfrm>
          <a:prstGeom prst="rect">
            <a:avLst/>
          </a:prstGeom>
          <a:noFill/>
          <a:ln w="9525">
            <a:noFill/>
          </a:ln>
        </p:spPr>
        <p:txBody>
          <a:bodyPr anchor="b"/>
          <a:lstStyle/>
          <a:p>
            <a:pPr algn="just">
              <a:lnSpc>
                <a:spcPct val="120000"/>
              </a:lnSpc>
            </a:pPr>
            <a:r>
              <a:rPr lang="zh-CN" altLang="en-US" sz="2000" dirty="0">
                <a:solidFill>
                  <a:schemeClr val="tx2"/>
                </a:solidFill>
                <a:latin typeface="幼圆" panose="02010509060101010101" pitchFamily="49" charset="-122"/>
                <a:ea typeface="黑体" panose="02010609060101010101" pitchFamily="49" charset="-122"/>
              </a:rPr>
              <a:t>推进社会组织政社分开（脱钩、兼职问题）</a:t>
            </a:r>
            <a:endParaRPr lang="en-US" altLang="zh-CN" sz="2000" dirty="0">
              <a:solidFill>
                <a:schemeClr val="tx2"/>
              </a:solidFill>
              <a:latin typeface="幼圆" panose="02010509060101010101" pitchFamily="49" charset="-122"/>
              <a:ea typeface="黑体" panose="02010609060101010101" pitchFamily="49" charset="-122"/>
            </a:endParaRPr>
          </a:p>
          <a:p>
            <a:pPr algn="just">
              <a:lnSpc>
                <a:spcPct val="120000"/>
              </a:lnSpc>
            </a:pPr>
            <a:endParaRPr lang="en-US" altLang="zh-CN" sz="2000" dirty="0">
              <a:solidFill>
                <a:schemeClr val="tx2"/>
              </a:solidFill>
              <a:latin typeface="幼圆" panose="02010509060101010101" pitchFamily="49" charset="-122"/>
              <a:ea typeface="黑体" panose="02010609060101010101" pitchFamily="49" charset="-122"/>
            </a:endParaRPr>
          </a:p>
          <a:p>
            <a:pPr algn="just">
              <a:lnSpc>
                <a:spcPct val="120000"/>
              </a:lnSpc>
            </a:pPr>
            <a:endParaRPr lang="zh-CN" altLang="en-US" sz="2000" dirty="0">
              <a:solidFill>
                <a:schemeClr val="tx2"/>
              </a:solidFill>
              <a:latin typeface="幼圆" panose="02010509060101010101" pitchFamily="49" charset="-122"/>
              <a:ea typeface="黑体" panose="02010609060101010101" pitchFamily="49" charset="-122"/>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图片 5" descr="bj2.jpg"/>
          <p:cNvPicPr>
            <a:picLocks noChangeAspect="1"/>
          </p:cNvPicPr>
          <p:nvPr/>
        </p:nvPicPr>
        <p:blipFill>
          <a:blip r:embed="rId1"/>
          <a:srcRect l="1645"/>
          <a:stretch>
            <a:fillRect/>
          </a:stretch>
        </p:blipFill>
        <p:spPr>
          <a:xfrm>
            <a:off x="0" y="-1587"/>
            <a:ext cx="9197975" cy="6865937"/>
          </a:xfrm>
          <a:prstGeom prst="rect">
            <a:avLst/>
          </a:prstGeom>
          <a:noFill/>
          <a:ln w="9525">
            <a:noFill/>
          </a:ln>
        </p:spPr>
      </p:pic>
      <p:grpSp>
        <p:nvGrpSpPr>
          <p:cNvPr id="25603" name="Group 3"/>
          <p:cNvGrpSpPr/>
          <p:nvPr/>
        </p:nvGrpSpPr>
        <p:grpSpPr>
          <a:xfrm>
            <a:off x="161925" y="317500"/>
            <a:ext cx="238125" cy="682625"/>
            <a:chOff x="0" y="0"/>
            <a:chExt cx="162" cy="430"/>
          </a:xfrm>
        </p:grpSpPr>
        <p:pic>
          <p:nvPicPr>
            <p:cNvPr id="25608" name="矩形 6"/>
            <p:cNvPicPr/>
            <p:nvPr/>
          </p:nvPicPr>
          <p:blipFill>
            <a:blip r:embed="rId2"/>
            <a:stretch>
              <a:fillRect/>
            </a:stretch>
          </p:blipFill>
          <p:spPr>
            <a:xfrm>
              <a:off x="0" y="0"/>
              <a:ext cx="162" cy="430"/>
            </a:xfrm>
            <a:prstGeom prst="rect">
              <a:avLst/>
            </a:prstGeom>
            <a:noFill/>
            <a:ln w="9525">
              <a:noFill/>
            </a:ln>
          </p:spPr>
        </p:pic>
        <p:sp>
          <p:nvSpPr>
            <p:cNvPr id="25609" name="Text Box 5"/>
            <p:cNvSpPr txBox="1"/>
            <p:nvPr/>
          </p:nvSpPr>
          <p:spPr>
            <a:xfrm>
              <a:off x="39" y="22"/>
              <a:ext cx="86" cy="360"/>
            </a:xfrm>
            <a:prstGeom prst="rect">
              <a:avLst/>
            </a:prstGeom>
            <a:noFill/>
            <a:ln w="9525">
              <a:noFill/>
            </a:ln>
          </p:spPr>
          <p:txBody>
            <a:bodyPr anchor="ctr"/>
            <a:lstStyle/>
            <a:p>
              <a:pPr algn="ctr"/>
              <a:endParaRPr lang="zh-CN" altLang="en-US" dirty="0">
                <a:solidFill>
                  <a:srgbClr val="FFFFFF"/>
                </a:solidFill>
                <a:latin typeface="Arial" panose="020B0604020202020204" pitchFamily="34" charset="0"/>
                <a:ea typeface="微软雅黑" panose="020B0503020204020204" pitchFamily="34" charset="-122"/>
              </a:endParaRPr>
            </a:p>
          </p:txBody>
        </p:sp>
      </p:grpSp>
      <p:sp>
        <p:nvSpPr>
          <p:cNvPr id="25604" name="文本框 1"/>
          <p:cNvSpPr txBox="1"/>
          <p:nvPr/>
        </p:nvSpPr>
        <p:spPr>
          <a:xfrm>
            <a:off x="284163" y="385763"/>
            <a:ext cx="5367337" cy="523875"/>
          </a:xfrm>
          <a:prstGeom prst="rect">
            <a:avLst/>
          </a:prstGeom>
          <a:noFill/>
          <a:ln w="9525">
            <a:noFill/>
          </a:ln>
        </p:spPr>
        <p:txBody>
          <a:bodyPr>
            <a:spAutoFit/>
          </a:bodyPr>
          <a:lstStyle/>
          <a:p>
            <a:pPr algn="dist"/>
            <a:r>
              <a:rPr lang="zh-CN" altLang="en-US" sz="2800" b="1" dirty="0">
                <a:solidFill>
                  <a:srgbClr val="FF0000"/>
                </a:solidFill>
                <a:latin typeface="微软雅黑" panose="020B0503020204020204" pitchFamily="34" charset="-122"/>
                <a:ea typeface="微软雅黑" panose="020B0503020204020204" pitchFamily="34" charset="-122"/>
              </a:rPr>
              <a:t>中央关于社会组织改革的新精神</a:t>
            </a:r>
            <a:endParaRPr lang="zh-CN" altLang="en-US" sz="2800" b="1" dirty="0">
              <a:solidFill>
                <a:srgbClr val="FF0000"/>
              </a:solidFill>
              <a:latin typeface="微软雅黑" panose="020B0503020204020204" pitchFamily="34" charset="-122"/>
              <a:ea typeface="微软雅黑" panose="020B0503020204020204" pitchFamily="34" charset="-122"/>
            </a:endParaRPr>
          </a:p>
        </p:txBody>
      </p:sp>
      <p:sp>
        <p:nvSpPr>
          <p:cNvPr id="25605" name="文本框 13"/>
          <p:cNvSpPr txBox="1"/>
          <p:nvPr/>
        </p:nvSpPr>
        <p:spPr>
          <a:xfrm>
            <a:off x="252413" y="1125538"/>
            <a:ext cx="5040312" cy="461962"/>
          </a:xfrm>
          <a:prstGeom prst="rect">
            <a:avLst/>
          </a:prstGeom>
          <a:noFill/>
          <a:ln w="9525">
            <a:noFill/>
          </a:ln>
        </p:spPr>
        <p:txBody>
          <a:bodyPr>
            <a:spAutoFit/>
          </a:bodyPr>
          <a:lstStyle/>
          <a:p>
            <a:r>
              <a:rPr lang="zh-CN" altLang="en-US" sz="2400" b="1" dirty="0">
                <a:latin typeface="Arial" panose="020B0604020202020204" pitchFamily="34" charset="0"/>
                <a:ea typeface="微软雅黑" panose="020B0503020204020204" pitchFamily="34" charset="-122"/>
              </a:rPr>
              <a:t>九、加强党对社会组织工作的领导</a:t>
            </a:r>
            <a:endParaRPr lang="zh-CN" altLang="en-US" sz="2400" b="1" dirty="0">
              <a:latin typeface="Arial" panose="020B0604020202020204" pitchFamily="34" charset="0"/>
              <a:ea typeface="微软雅黑" panose="020B0503020204020204" pitchFamily="34" charset="-122"/>
            </a:endParaRPr>
          </a:p>
        </p:txBody>
      </p:sp>
      <p:pic>
        <p:nvPicPr>
          <p:cNvPr id="25606" name="图示 3"/>
          <p:cNvPicPr/>
          <p:nvPr/>
        </p:nvPicPr>
        <p:blipFill>
          <a:blip r:embed="rId3"/>
          <a:stretch>
            <a:fillRect/>
          </a:stretch>
        </p:blipFill>
        <p:spPr>
          <a:xfrm>
            <a:off x="1508125" y="1219200"/>
            <a:ext cx="6140450" cy="4419600"/>
          </a:xfrm>
          <a:prstGeom prst="rect">
            <a:avLst/>
          </a:prstGeom>
          <a:noFill/>
          <a:ln w="9525">
            <a:noFill/>
          </a:ln>
        </p:spPr>
      </p:pic>
      <p:sp>
        <p:nvSpPr>
          <p:cNvPr id="25607" name="文本框 4"/>
          <p:cNvSpPr txBox="1"/>
          <p:nvPr/>
        </p:nvSpPr>
        <p:spPr>
          <a:xfrm>
            <a:off x="1514475" y="2420938"/>
            <a:ext cx="2525713" cy="646112"/>
          </a:xfrm>
          <a:prstGeom prst="rect">
            <a:avLst/>
          </a:prstGeom>
          <a:noFill/>
          <a:ln w="9525">
            <a:noFill/>
          </a:ln>
        </p:spPr>
        <p:txBody>
          <a:bodyPr>
            <a:spAutoFit/>
          </a:bodyPr>
          <a:lstStyle/>
          <a:p>
            <a:r>
              <a:rPr lang="zh-CN" altLang="en-US" dirty="0">
                <a:latin typeface="Arial" panose="020B0604020202020204" pitchFamily="34" charset="0"/>
                <a:ea typeface="微软雅黑" panose="020B0503020204020204" pitchFamily="34" charset="-122"/>
              </a:rPr>
              <a:t>建立社会组织工</a:t>
            </a:r>
            <a:br>
              <a:rPr lang="en-US" altLang="zh-CN" dirty="0">
                <a:latin typeface="Arial" panose="020B0604020202020204" pitchFamily="34" charset="0"/>
                <a:ea typeface="微软雅黑" panose="020B0503020204020204" pitchFamily="34" charset="-122"/>
              </a:rPr>
            </a:br>
            <a:r>
              <a:rPr lang="zh-CN" altLang="en-US" dirty="0">
                <a:latin typeface="Arial" panose="020B0604020202020204" pitchFamily="34" charset="0"/>
                <a:ea typeface="微软雅黑" panose="020B0503020204020204" pitchFamily="34" charset="-122"/>
              </a:rPr>
              <a:t>作协调机制</a:t>
            </a:r>
            <a:endParaRPr lang="zh-CN" altLang="en-US" dirty="0">
              <a:latin typeface="Arial" panose="020B0604020202020204" pitchFamily="34" charset="0"/>
              <a:ea typeface="微软雅黑" panose="020B0503020204020204" pitchFamily="34" charset="-122"/>
            </a:endParaRP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图片 5" descr="bj2.jpg"/>
          <p:cNvPicPr>
            <a:picLocks noChangeAspect="1"/>
          </p:cNvPicPr>
          <p:nvPr/>
        </p:nvPicPr>
        <p:blipFill>
          <a:blip r:embed="rId1"/>
          <a:srcRect l="1645"/>
          <a:stretch>
            <a:fillRect/>
          </a:stretch>
        </p:blipFill>
        <p:spPr>
          <a:xfrm>
            <a:off x="0" y="-1587"/>
            <a:ext cx="9197975" cy="6865937"/>
          </a:xfrm>
          <a:prstGeom prst="rect">
            <a:avLst/>
          </a:prstGeom>
          <a:noFill/>
          <a:ln w="9525">
            <a:noFill/>
          </a:ln>
        </p:spPr>
      </p:pic>
      <p:grpSp>
        <p:nvGrpSpPr>
          <p:cNvPr id="26627" name="Group 3"/>
          <p:cNvGrpSpPr/>
          <p:nvPr/>
        </p:nvGrpSpPr>
        <p:grpSpPr>
          <a:xfrm>
            <a:off x="161925" y="317500"/>
            <a:ext cx="238125" cy="682625"/>
            <a:chOff x="0" y="0"/>
            <a:chExt cx="162" cy="430"/>
          </a:xfrm>
        </p:grpSpPr>
        <p:pic>
          <p:nvPicPr>
            <p:cNvPr id="26631" name="矩形 6"/>
            <p:cNvPicPr/>
            <p:nvPr/>
          </p:nvPicPr>
          <p:blipFill>
            <a:blip r:embed="rId2"/>
            <a:stretch>
              <a:fillRect/>
            </a:stretch>
          </p:blipFill>
          <p:spPr>
            <a:xfrm>
              <a:off x="0" y="0"/>
              <a:ext cx="162" cy="430"/>
            </a:xfrm>
            <a:prstGeom prst="rect">
              <a:avLst/>
            </a:prstGeom>
            <a:noFill/>
            <a:ln w="9525">
              <a:noFill/>
            </a:ln>
          </p:spPr>
        </p:pic>
        <p:sp>
          <p:nvSpPr>
            <p:cNvPr id="26632" name="Text Box 5"/>
            <p:cNvSpPr txBox="1"/>
            <p:nvPr/>
          </p:nvSpPr>
          <p:spPr>
            <a:xfrm>
              <a:off x="39" y="22"/>
              <a:ext cx="86" cy="360"/>
            </a:xfrm>
            <a:prstGeom prst="rect">
              <a:avLst/>
            </a:prstGeom>
            <a:noFill/>
            <a:ln w="9525">
              <a:noFill/>
            </a:ln>
          </p:spPr>
          <p:txBody>
            <a:bodyPr anchor="ctr"/>
            <a:lstStyle/>
            <a:p>
              <a:pPr algn="ctr"/>
              <a:endParaRPr lang="zh-CN" altLang="en-US" dirty="0">
                <a:solidFill>
                  <a:srgbClr val="FFFFFF"/>
                </a:solidFill>
                <a:latin typeface="Arial" panose="020B0604020202020204" pitchFamily="34" charset="0"/>
                <a:ea typeface="微软雅黑" panose="020B0503020204020204" pitchFamily="34" charset="-122"/>
              </a:endParaRPr>
            </a:p>
          </p:txBody>
        </p:sp>
      </p:grpSp>
      <p:sp>
        <p:nvSpPr>
          <p:cNvPr id="26628" name="文本框 1"/>
          <p:cNvSpPr txBox="1"/>
          <p:nvPr/>
        </p:nvSpPr>
        <p:spPr>
          <a:xfrm>
            <a:off x="284163" y="385763"/>
            <a:ext cx="5511800" cy="523875"/>
          </a:xfrm>
          <a:prstGeom prst="rect">
            <a:avLst/>
          </a:prstGeom>
          <a:noFill/>
          <a:ln w="9525">
            <a:noFill/>
          </a:ln>
        </p:spPr>
        <p:txBody>
          <a:bodyPr>
            <a:spAutoFit/>
          </a:bodyPr>
          <a:lstStyle/>
          <a:p>
            <a:pPr algn="dist"/>
            <a:r>
              <a:rPr lang="zh-CN" altLang="en-US" sz="2800" b="1" dirty="0">
                <a:solidFill>
                  <a:srgbClr val="FF0000"/>
                </a:solidFill>
                <a:latin typeface="微软雅黑" panose="020B0503020204020204" pitchFamily="34" charset="-122"/>
                <a:ea typeface="微软雅黑" panose="020B0503020204020204" pitchFamily="34" charset="-122"/>
              </a:rPr>
              <a:t>中央关于社会组织改革的新精神</a:t>
            </a:r>
            <a:endParaRPr lang="zh-CN" altLang="en-US" sz="2800" b="1" dirty="0">
              <a:solidFill>
                <a:srgbClr val="FF0000"/>
              </a:solidFill>
              <a:latin typeface="微软雅黑" panose="020B0503020204020204" pitchFamily="34" charset="-122"/>
              <a:ea typeface="微软雅黑" panose="020B0503020204020204" pitchFamily="34" charset="-122"/>
            </a:endParaRPr>
          </a:p>
        </p:txBody>
      </p:sp>
      <p:sp>
        <p:nvSpPr>
          <p:cNvPr id="26629" name="文本框 13"/>
          <p:cNvSpPr txBox="1"/>
          <p:nvPr/>
        </p:nvSpPr>
        <p:spPr>
          <a:xfrm>
            <a:off x="252413" y="1125538"/>
            <a:ext cx="4718050" cy="460375"/>
          </a:xfrm>
          <a:prstGeom prst="rect">
            <a:avLst/>
          </a:prstGeom>
          <a:noFill/>
          <a:ln w="9525">
            <a:noFill/>
          </a:ln>
        </p:spPr>
        <p:txBody>
          <a:bodyPr>
            <a:spAutoFit/>
          </a:bodyPr>
          <a:lstStyle/>
          <a:p>
            <a:r>
              <a:rPr lang="zh-CN" altLang="en-US" sz="2400" b="1" dirty="0">
                <a:latin typeface="Arial" panose="020B0604020202020204" pitchFamily="34" charset="0"/>
                <a:ea typeface="微软雅黑" panose="020B0503020204020204" pitchFamily="34" charset="-122"/>
              </a:rPr>
              <a:t>十、抓好组织实施</a:t>
            </a:r>
            <a:endParaRPr lang="zh-CN" altLang="en-US" sz="2400" b="1" dirty="0">
              <a:latin typeface="Arial" panose="020B0604020202020204" pitchFamily="34" charset="0"/>
              <a:ea typeface="微软雅黑" panose="020B0503020204020204" pitchFamily="34" charset="-122"/>
            </a:endParaRPr>
          </a:p>
        </p:txBody>
      </p:sp>
      <p:pic>
        <p:nvPicPr>
          <p:cNvPr id="26630" name="图示 2"/>
          <p:cNvPicPr/>
          <p:nvPr/>
        </p:nvPicPr>
        <p:blipFill>
          <a:blip r:embed="rId3"/>
          <a:stretch>
            <a:fillRect/>
          </a:stretch>
        </p:blipFill>
        <p:spPr>
          <a:xfrm>
            <a:off x="1519238" y="1646238"/>
            <a:ext cx="6105525" cy="4516437"/>
          </a:xfrm>
          <a:prstGeom prst="rect">
            <a:avLst/>
          </a:prstGeom>
          <a:noFill/>
          <a:ln w="9525">
            <a:noFill/>
          </a:ln>
        </p:spPr>
      </p:pic>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图片 4" descr="llg 02.jpg"/>
          <p:cNvPicPr>
            <a:picLocks noChangeAspect="1"/>
          </p:cNvPicPr>
          <p:nvPr/>
        </p:nvPicPr>
        <p:blipFill>
          <a:blip r:embed="rId1"/>
          <a:srcRect r="1967"/>
          <a:stretch>
            <a:fillRect/>
          </a:stretch>
        </p:blipFill>
        <p:spPr>
          <a:xfrm>
            <a:off x="0" y="0"/>
            <a:ext cx="9144000" cy="6858000"/>
          </a:xfrm>
          <a:prstGeom prst="rect">
            <a:avLst/>
          </a:prstGeom>
          <a:noFill/>
          <a:ln w="9525">
            <a:noFill/>
          </a:ln>
        </p:spPr>
      </p:pic>
      <p:grpSp>
        <p:nvGrpSpPr>
          <p:cNvPr id="8195" name="Group 3"/>
          <p:cNvGrpSpPr/>
          <p:nvPr/>
        </p:nvGrpSpPr>
        <p:grpSpPr>
          <a:xfrm>
            <a:off x="755650" y="2565400"/>
            <a:ext cx="500063" cy="1635125"/>
            <a:chOff x="0" y="0"/>
            <a:chExt cx="341" cy="1030"/>
          </a:xfrm>
        </p:grpSpPr>
        <p:pic>
          <p:nvPicPr>
            <p:cNvPr id="8197" name="矩形 6"/>
            <p:cNvPicPr/>
            <p:nvPr/>
          </p:nvPicPr>
          <p:blipFill>
            <a:blip r:embed="rId2"/>
            <a:stretch>
              <a:fillRect/>
            </a:stretch>
          </p:blipFill>
          <p:spPr>
            <a:xfrm>
              <a:off x="0" y="0"/>
              <a:ext cx="341" cy="1030"/>
            </a:xfrm>
            <a:prstGeom prst="rect">
              <a:avLst/>
            </a:prstGeom>
            <a:noFill/>
            <a:ln w="9525">
              <a:noFill/>
            </a:ln>
          </p:spPr>
        </p:pic>
        <p:sp>
          <p:nvSpPr>
            <p:cNvPr id="8198" name="Text Box 5"/>
            <p:cNvSpPr txBox="1"/>
            <p:nvPr/>
          </p:nvSpPr>
          <p:spPr>
            <a:xfrm>
              <a:off x="37" y="23"/>
              <a:ext cx="270" cy="959"/>
            </a:xfrm>
            <a:prstGeom prst="rect">
              <a:avLst/>
            </a:prstGeom>
            <a:noFill/>
            <a:ln w="9525">
              <a:noFill/>
            </a:ln>
          </p:spPr>
          <p:txBody>
            <a:bodyPr anchor="ctr"/>
            <a:lstStyle/>
            <a:p>
              <a:pPr algn="ctr"/>
              <a:endParaRPr lang="zh-CN" altLang="en-US" dirty="0">
                <a:solidFill>
                  <a:srgbClr val="FFFFFF"/>
                </a:solidFill>
                <a:latin typeface="Arial" panose="020B0604020202020204" pitchFamily="34" charset="0"/>
                <a:ea typeface="微软雅黑" panose="020B0503020204020204" pitchFamily="34" charset="-122"/>
              </a:endParaRPr>
            </a:p>
          </p:txBody>
        </p:sp>
      </p:grpSp>
      <p:sp>
        <p:nvSpPr>
          <p:cNvPr id="8196" name="文本框 1"/>
          <p:cNvSpPr txBox="1"/>
          <p:nvPr/>
        </p:nvSpPr>
        <p:spPr>
          <a:xfrm>
            <a:off x="1645920" y="2948305"/>
            <a:ext cx="6798945" cy="829945"/>
          </a:xfrm>
          <a:prstGeom prst="rect">
            <a:avLst/>
          </a:prstGeom>
          <a:noFill/>
          <a:ln w="9525">
            <a:noFill/>
          </a:ln>
        </p:spPr>
        <p:txBody>
          <a:bodyPr wrap="square">
            <a:spAutoFit/>
          </a:bodyPr>
          <a:lstStyle/>
          <a:p>
            <a:r>
              <a:rPr lang="zh-CN" altLang="en-US" sz="4800" b="1" dirty="0">
                <a:solidFill>
                  <a:schemeClr val="bg1"/>
                </a:solidFill>
                <a:latin typeface="微软雅黑" panose="020B0503020204020204" pitchFamily="34" charset="-122"/>
                <a:ea typeface="微软雅黑" panose="020B0503020204020204" pitchFamily="34" charset="-122"/>
              </a:rPr>
              <a:t>社会组织如何有效运作？</a:t>
            </a:r>
            <a:endParaRPr lang="zh-CN" altLang="en-US" sz="48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Rectangle 2"/>
          <p:cNvSpPr>
            <a:spLocks noGrp="1"/>
          </p:cNvSpPr>
          <p:nvPr>
            <p:ph type="title"/>
          </p:nvPr>
        </p:nvSpPr>
        <p:spPr>
          <a:xfrm>
            <a:off x="556895" y="406400"/>
            <a:ext cx="2505710" cy="657860"/>
          </a:xfrm>
        </p:spPr>
        <p:txBody>
          <a:bodyPr vert="horz" wrap="square" lIns="91440" tIns="45720" rIns="91440" bIns="45720" anchor="ctr"/>
          <a:p>
            <a:pPr algn="l" eaLnBrk="1" hangingPunct="1">
              <a:buFont typeface="Arial" panose="020B0604020202020204" pitchFamily="34" charset="0"/>
            </a:pPr>
            <a:r>
              <a:rPr lang="zh-CN" altLang="en-US" sz="2400" b="1" dirty="0" smtClean="0">
                <a:solidFill>
                  <a:schemeClr val="tx1"/>
                </a:solidFill>
                <a:latin typeface="Arial" panose="020B0604020202020204" pitchFamily="34" charset="0"/>
                <a:ea typeface="微软雅黑" panose="020B0503020204020204" pitchFamily="34" charset="-122"/>
                <a:cs typeface="+mn-cs"/>
              </a:rPr>
              <a:t>法人治理</a:t>
            </a:r>
            <a:endParaRPr lang="zh-CN" altLang="en-US" sz="2400" b="1" dirty="0" smtClean="0">
              <a:solidFill>
                <a:schemeClr val="tx1"/>
              </a:solidFill>
              <a:latin typeface="Arial" panose="020B0604020202020204" pitchFamily="34" charset="0"/>
              <a:ea typeface="微软雅黑" panose="020B0503020204020204" pitchFamily="34" charset="-122"/>
              <a:cs typeface="+mn-cs"/>
            </a:endParaRPr>
          </a:p>
        </p:txBody>
      </p:sp>
      <p:sp>
        <p:nvSpPr>
          <p:cNvPr id="9219" name="Rectangle 3"/>
          <p:cNvSpPr>
            <a:spLocks noGrp="1"/>
          </p:cNvSpPr>
          <p:nvPr>
            <p:ph idx="1"/>
          </p:nvPr>
        </p:nvSpPr>
        <p:spPr>
          <a:xfrm>
            <a:off x="1069975" y="1893570"/>
            <a:ext cx="7628255" cy="3840480"/>
          </a:xfrm>
        </p:spPr>
        <p:txBody>
          <a:bodyPr vert="horz" wrap="square" lIns="91440" tIns="45720" rIns="91440" bIns="45720" anchor="t"/>
          <a:p>
            <a:pPr eaLnBrk="1" hangingPunct="1">
              <a:buFont typeface="Wingdings 2" panose="05020102010507070707" pitchFamily="18" charset="2"/>
              <a:buNone/>
            </a:pP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rPr>
              <a:t>社会组织有效运作在于规范法人治理</a:t>
            </a:r>
            <a:endParaRPr lang="zh-CN" altLang="en-US" sz="2000" dirty="0">
              <a:latin typeface="微软雅黑" panose="020B0503020204020204" pitchFamily="34" charset="-122"/>
              <a:ea typeface="微软雅黑" panose="020B0503020204020204" pitchFamily="34" charset="-122"/>
              <a:cs typeface="微软雅黑" panose="020B0503020204020204" pitchFamily="34" charset="-122"/>
            </a:endParaRPr>
          </a:p>
          <a:p>
            <a:pPr eaLnBrk="1" hangingPunct="1">
              <a:buFont typeface="Wingdings 2" panose="05020102010507070707" pitchFamily="18" charset="2"/>
              <a:buNone/>
            </a:pPr>
            <a:r>
              <a:rPr lang="en-US" altLang="zh-CN" sz="3200" dirty="0">
                <a:solidFill>
                  <a:srgbClr val="F80202"/>
                </a:solidFill>
                <a:latin typeface="微软雅黑" panose="020B0503020204020204" pitchFamily="34" charset="-122"/>
                <a:ea typeface="微软雅黑" panose="020B0503020204020204" pitchFamily="34" charset="-122"/>
                <a:cs typeface="微软雅黑" panose="020B0503020204020204" pitchFamily="34" charset="-122"/>
              </a:rPr>
              <a:t>3 </a:t>
            </a: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rPr>
              <a:t>要素</a:t>
            </a:r>
            <a:endParaRPr lang="zh-CN" altLang="en-US" sz="2000" dirty="0">
              <a:latin typeface="微软雅黑" panose="020B0503020204020204" pitchFamily="34" charset="-122"/>
              <a:ea typeface="微软雅黑" panose="020B0503020204020204" pitchFamily="34" charset="-122"/>
              <a:cs typeface="微软雅黑" panose="020B0503020204020204" pitchFamily="34" charset="-122"/>
            </a:endParaRPr>
          </a:p>
          <a:p>
            <a:pPr eaLnBrk="1" hangingPunct="1">
              <a:buFont typeface="Wingdings 2" panose="05020102010507070707" pitchFamily="18" charset="2"/>
              <a:buNone/>
            </a:pPr>
            <a:endParaRPr lang="en-US" altLang="zh-CN" sz="2000" dirty="0">
              <a:latin typeface="微软雅黑" panose="020B0503020204020204" pitchFamily="34" charset="-122"/>
              <a:ea typeface="微软雅黑" panose="020B0503020204020204" pitchFamily="34" charset="-122"/>
              <a:cs typeface="微软雅黑" panose="020B0503020204020204" pitchFamily="34" charset="-122"/>
            </a:endParaRPr>
          </a:p>
          <a:p>
            <a:pPr eaLnBrk="1" hangingPunct="1">
              <a:buFont typeface="Wingdings 2" panose="05020102010507070707" pitchFamily="18" charset="2"/>
              <a:buNone/>
            </a:pPr>
            <a:r>
              <a:rPr lang="zh-CN" altLang="en-US" sz="20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管理制度：</a:t>
            </a: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rPr>
              <a:t>以章程为核心的内部制度安排</a:t>
            </a:r>
            <a:endParaRPr lang="zh-CN" altLang="en-US" sz="2000" dirty="0">
              <a:latin typeface="微软雅黑" panose="020B0503020204020204" pitchFamily="34" charset="-122"/>
              <a:ea typeface="微软雅黑" panose="020B0503020204020204" pitchFamily="34" charset="-122"/>
              <a:cs typeface="微软雅黑" panose="020B0503020204020204" pitchFamily="34" charset="-122"/>
            </a:endParaRPr>
          </a:p>
          <a:p>
            <a:pPr eaLnBrk="1" hangingPunct="1">
              <a:buFont typeface="Wingdings 2" panose="05020102010507070707" pitchFamily="18" charset="2"/>
              <a:buNone/>
            </a:pPr>
            <a:endParaRPr lang="en-US" altLang="zh-CN" sz="2000" dirty="0">
              <a:latin typeface="微软雅黑" panose="020B0503020204020204" pitchFamily="34" charset="-122"/>
              <a:ea typeface="微软雅黑" panose="020B0503020204020204" pitchFamily="34" charset="-122"/>
              <a:cs typeface="微软雅黑" panose="020B0503020204020204" pitchFamily="34" charset="-122"/>
            </a:endParaRPr>
          </a:p>
          <a:p>
            <a:pPr eaLnBrk="1" hangingPunct="1">
              <a:buFont typeface="Wingdings 2" panose="05020102010507070707" pitchFamily="18" charset="2"/>
              <a:buNone/>
            </a:pPr>
            <a:r>
              <a:rPr lang="zh-CN" altLang="en-US" sz="20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组织架构：</a:t>
            </a: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rPr>
              <a:t>会员（代表）大会、理事会、监事会、秘书处</a:t>
            </a:r>
            <a:endParaRPr lang="zh-CN" altLang="en-US" sz="2000" dirty="0">
              <a:latin typeface="微软雅黑" panose="020B0503020204020204" pitchFamily="34" charset="-122"/>
              <a:ea typeface="微软雅黑" panose="020B0503020204020204" pitchFamily="34" charset="-122"/>
              <a:cs typeface="微软雅黑" panose="020B0503020204020204" pitchFamily="34" charset="-122"/>
            </a:endParaRPr>
          </a:p>
          <a:p>
            <a:pPr eaLnBrk="1" hangingPunct="1">
              <a:buFont typeface="Wingdings 2" panose="05020102010507070707" pitchFamily="18" charset="2"/>
              <a:buNone/>
            </a:pP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rPr>
              <a:t>                 等机构责任明确、相互制衡</a:t>
            </a:r>
            <a:endParaRPr lang="zh-CN" altLang="en-US" sz="2000" dirty="0">
              <a:latin typeface="微软雅黑" panose="020B0503020204020204" pitchFamily="34" charset="-122"/>
              <a:ea typeface="微软雅黑" panose="020B0503020204020204" pitchFamily="34" charset="-122"/>
              <a:cs typeface="微软雅黑" panose="020B0503020204020204" pitchFamily="34" charset="-122"/>
            </a:endParaRPr>
          </a:p>
          <a:p>
            <a:pPr eaLnBrk="1" hangingPunct="1">
              <a:buFont typeface="Wingdings 2" panose="05020102010507070707" pitchFamily="18" charset="2"/>
              <a:buNone/>
            </a:pPr>
            <a:endParaRPr lang="en-US" altLang="zh-CN" sz="2000" dirty="0">
              <a:latin typeface="微软雅黑" panose="020B0503020204020204" pitchFamily="34" charset="-122"/>
              <a:ea typeface="微软雅黑" panose="020B0503020204020204" pitchFamily="34" charset="-122"/>
              <a:cs typeface="微软雅黑" panose="020B0503020204020204" pitchFamily="34" charset="-122"/>
            </a:endParaRPr>
          </a:p>
          <a:p>
            <a:pPr eaLnBrk="1" hangingPunct="1">
              <a:buFont typeface="Wingdings 2" panose="05020102010507070707" pitchFamily="18" charset="2"/>
              <a:buNone/>
            </a:pPr>
            <a:r>
              <a:rPr lang="zh-CN" altLang="en-US" sz="20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运行机制：</a:t>
            </a: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rPr>
              <a:t>民主、科学、高效的决策、执行、监督机制</a:t>
            </a:r>
            <a:endParaRPr lang="zh-CN" altLang="en-US" sz="2000" dirty="0">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2" name="组合 11265"/>
          <p:cNvGrpSpPr/>
          <p:nvPr/>
        </p:nvGrpSpPr>
        <p:grpSpPr>
          <a:xfrm>
            <a:off x="173454" y="382271"/>
            <a:ext cx="237392" cy="682625"/>
            <a:chOff x="0" y="0"/>
            <a:chExt cx="162" cy="430"/>
          </a:xfrm>
        </p:grpSpPr>
        <p:pic>
          <p:nvPicPr>
            <p:cNvPr id="11267" name="矩形 6"/>
            <p:cNvPicPr/>
            <p:nvPr/>
          </p:nvPicPr>
          <p:blipFill>
            <a:blip r:embed="rId1"/>
            <a:stretch>
              <a:fillRect/>
            </a:stretch>
          </p:blipFill>
          <p:spPr>
            <a:xfrm>
              <a:off x="0" y="0"/>
              <a:ext cx="162" cy="430"/>
            </a:xfrm>
            <a:prstGeom prst="rect">
              <a:avLst/>
            </a:prstGeom>
            <a:noFill/>
            <a:ln w="9525">
              <a:noFill/>
            </a:ln>
          </p:spPr>
        </p:pic>
        <p:sp>
          <p:nvSpPr>
            <p:cNvPr id="11268" name="文本框 11267"/>
            <p:cNvSpPr txBox="1"/>
            <p:nvPr/>
          </p:nvSpPr>
          <p:spPr>
            <a:xfrm>
              <a:off x="39" y="22"/>
              <a:ext cx="86" cy="360"/>
            </a:xfrm>
            <a:prstGeom prst="rect">
              <a:avLst/>
            </a:prstGeom>
            <a:noFill/>
            <a:ln w="9525">
              <a:noFill/>
            </a:ln>
          </p:spPr>
          <p:txBody>
            <a:bodyPr anchor="ctr"/>
            <a:p>
              <a:pPr algn="ctr"/>
              <a:endParaRPr lang="zh-CN" altLang="en-US" dirty="0">
                <a:solidFill>
                  <a:srgbClr val="FFFFFF"/>
                </a:solidFill>
                <a:latin typeface="Arial" panose="020B0604020202020204" pitchFamily="34" charset="0"/>
                <a:ea typeface="微软雅黑" panose="020B0503020204020204" pitchFamily="34" charset="-122"/>
              </a:endParaRPr>
            </a:p>
          </p:txBody>
        </p:sp>
      </p:grpSp>
      <p:pic>
        <p:nvPicPr>
          <p:cNvPr id="36870" name="Picture 4" descr="E:\公维娜\2531170_165304375123_2_副本.jpg"/>
          <p:cNvPicPr>
            <a:picLocks noChangeAspect="1"/>
          </p:cNvPicPr>
          <p:nvPr/>
        </p:nvPicPr>
        <p:blipFill>
          <a:blip r:embed="rId2"/>
          <a:stretch>
            <a:fillRect/>
          </a:stretch>
        </p:blipFill>
        <p:spPr>
          <a:xfrm rot="1052922">
            <a:off x="596583" y="3223895"/>
            <a:ext cx="377825" cy="322263"/>
          </a:xfrm>
          <a:prstGeom prst="rect">
            <a:avLst/>
          </a:prstGeom>
          <a:noFill/>
          <a:ln w="9525">
            <a:noFill/>
          </a:ln>
        </p:spPr>
      </p:pic>
      <p:pic>
        <p:nvPicPr>
          <p:cNvPr id="3" name="Picture 4" descr="E:\公维娜\2531170_165304375123_2_副本.jpg"/>
          <p:cNvPicPr>
            <a:picLocks noChangeAspect="1"/>
          </p:cNvPicPr>
          <p:nvPr/>
        </p:nvPicPr>
        <p:blipFill>
          <a:blip r:embed="rId2"/>
          <a:stretch>
            <a:fillRect/>
          </a:stretch>
        </p:blipFill>
        <p:spPr>
          <a:xfrm rot="1052922">
            <a:off x="596583" y="3991610"/>
            <a:ext cx="377825" cy="322263"/>
          </a:xfrm>
          <a:prstGeom prst="rect">
            <a:avLst/>
          </a:prstGeom>
          <a:noFill/>
          <a:ln w="9525">
            <a:noFill/>
          </a:ln>
        </p:spPr>
      </p:pic>
      <p:pic>
        <p:nvPicPr>
          <p:cNvPr id="4" name="Picture 4" descr="E:\公维娜\2531170_165304375123_2_副本.jpg"/>
          <p:cNvPicPr>
            <a:picLocks noChangeAspect="1"/>
          </p:cNvPicPr>
          <p:nvPr/>
        </p:nvPicPr>
        <p:blipFill>
          <a:blip r:embed="rId2"/>
          <a:stretch>
            <a:fillRect/>
          </a:stretch>
        </p:blipFill>
        <p:spPr>
          <a:xfrm rot="1052922">
            <a:off x="596583" y="5013325"/>
            <a:ext cx="377825" cy="322263"/>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8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7" name="Group 3"/>
          <p:cNvGrpSpPr/>
          <p:nvPr/>
        </p:nvGrpSpPr>
        <p:grpSpPr>
          <a:xfrm>
            <a:off x="161925" y="317500"/>
            <a:ext cx="238125" cy="682625"/>
            <a:chOff x="0" y="0"/>
            <a:chExt cx="162" cy="430"/>
          </a:xfrm>
        </p:grpSpPr>
        <p:pic>
          <p:nvPicPr>
            <p:cNvPr id="6158" name="矩形 6"/>
            <p:cNvPicPr/>
            <p:nvPr/>
          </p:nvPicPr>
          <p:blipFill>
            <a:blip r:embed="rId1"/>
            <a:stretch>
              <a:fillRect/>
            </a:stretch>
          </p:blipFill>
          <p:spPr>
            <a:xfrm>
              <a:off x="0" y="0"/>
              <a:ext cx="162" cy="430"/>
            </a:xfrm>
            <a:prstGeom prst="rect">
              <a:avLst/>
            </a:prstGeom>
            <a:noFill/>
            <a:ln w="9525">
              <a:noFill/>
            </a:ln>
          </p:spPr>
        </p:pic>
        <p:sp>
          <p:nvSpPr>
            <p:cNvPr id="6159" name="Text Box 5"/>
            <p:cNvSpPr txBox="1"/>
            <p:nvPr/>
          </p:nvSpPr>
          <p:spPr>
            <a:xfrm>
              <a:off x="39" y="22"/>
              <a:ext cx="86" cy="360"/>
            </a:xfrm>
            <a:prstGeom prst="rect">
              <a:avLst/>
            </a:prstGeom>
            <a:noFill/>
            <a:ln w="9525">
              <a:noFill/>
            </a:ln>
          </p:spPr>
          <p:txBody>
            <a:bodyPr anchor="ctr"/>
            <a:lstStyle/>
            <a:p>
              <a:pPr algn="ctr"/>
              <a:endParaRPr lang="zh-CN" altLang="en-US" dirty="0">
                <a:solidFill>
                  <a:srgbClr val="FFFFFF"/>
                </a:solidFill>
                <a:latin typeface="Arial" panose="020B0604020202020204" pitchFamily="34" charset="0"/>
                <a:ea typeface="微软雅黑" panose="020B0503020204020204" pitchFamily="34" charset="-122"/>
              </a:endParaRPr>
            </a:p>
          </p:txBody>
        </p:sp>
      </p:grpSp>
      <p:sp>
        <p:nvSpPr>
          <p:cNvPr id="6148" name="矩形 11"/>
          <p:cNvSpPr/>
          <p:nvPr/>
        </p:nvSpPr>
        <p:spPr>
          <a:xfrm>
            <a:off x="468313" y="400050"/>
            <a:ext cx="1800225" cy="500063"/>
          </a:xfrm>
          <a:prstGeom prst="rect">
            <a:avLst/>
          </a:prstGeom>
          <a:noFill/>
          <a:ln w="9525">
            <a:noFill/>
          </a:ln>
        </p:spPr>
        <p:txBody>
          <a:bodyPr anchor="ctr"/>
          <a:lstStyle/>
          <a:p>
            <a:r>
              <a:rPr lang="zh-CN" altLang="en-US" sz="2400" b="1" dirty="0" smtClean="0">
                <a:latin typeface="Arial" panose="020B0604020202020204" pitchFamily="34" charset="0"/>
                <a:ea typeface="微软雅黑" panose="020B0503020204020204" pitchFamily="34" charset="-122"/>
              </a:rPr>
              <a:t>概念</a:t>
            </a:r>
            <a:endParaRPr lang="zh-CN" altLang="en-US" sz="2400" b="1" dirty="0">
              <a:latin typeface="Arial" panose="020B0604020202020204" pitchFamily="34" charset="0"/>
              <a:ea typeface="微软雅黑" panose="020B0503020204020204" pitchFamily="34" charset="-122"/>
            </a:endParaRPr>
          </a:p>
        </p:txBody>
      </p:sp>
      <p:sp>
        <p:nvSpPr>
          <p:cNvPr id="6149" name="椭圆 39"/>
          <p:cNvSpPr/>
          <p:nvPr/>
        </p:nvSpPr>
        <p:spPr>
          <a:xfrm>
            <a:off x="3708400" y="2286000"/>
            <a:ext cx="1800225" cy="1357313"/>
          </a:xfrm>
          <a:prstGeom prst="ellipse">
            <a:avLst/>
          </a:prstGeom>
          <a:solidFill>
            <a:srgbClr val="00B0F0"/>
          </a:solidFill>
          <a:ln w="9525">
            <a:noFill/>
          </a:ln>
        </p:spPr>
        <p:txBody>
          <a:bodyPr anchor="ctr"/>
          <a:lstStyle/>
          <a:p>
            <a:pPr algn="ctr"/>
            <a:r>
              <a:rPr lang="zh-CN" altLang="en-US" sz="2800" b="1" dirty="0">
                <a:solidFill>
                  <a:srgbClr val="FFFFFF"/>
                </a:solidFill>
                <a:latin typeface="Arial" panose="020B0604020202020204" pitchFamily="34" charset="0"/>
                <a:ea typeface="微软雅黑" panose="020B0503020204020204" pitchFamily="34" charset="-122"/>
              </a:rPr>
              <a:t>基金会</a:t>
            </a:r>
            <a:endParaRPr lang="zh-CN" altLang="en-US" sz="2800" b="1" dirty="0">
              <a:solidFill>
                <a:srgbClr val="FFFFFF"/>
              </a:solidFill>
              <a:latin typeface="Arial" panose="020B0604020202020204" pitchFamily="34" charset="0"/>
              <a:ea typeface="微软雅黑" panose="020B0503020204020204" pitchFamily="34" charset="-122"/>
            </a:endParaRPr>
          </a:p>
        </p:txBody>
      </p:sp>
      <p:sp>
        <p:nvSpPr>
          <p:cNvPr id="6150" name="同侧圆角矩形 41"/>
          <p:cNvSpPr/>
          <p:nvPr/>
        </p:nvSpPr>
        <p:spPr>
          <a:xfrm>
            <a:off x="2000250" y="1785938"/>
            <a:ext cx="4945063" cy="3000375"/>
          </a:xfrm>
          <a:custGeom>
            <a:avLst/>
            <a:gdLst>
              <a:gd name="txL" fmla="*/ 146466 w 5357812"/>
              <a:gd name="txT" fmla="*/ 146466 h 3000375"/>
              <a:gd name="txR" fmla="*/ 5211344 w 5357812"/>
              <a:gd name="txB" fmla="*/ 3000375 h 3000375"/>
            </a:gdLst>
            <a:ahLst/>
            <a:cxnLst>
              <a:cxn ang="0">
                <a:pos x="3888466" y="1500192"/>
              </a:cxn>
              <a:cxn ang="5898240">
                <a:pos x="1944233" y="3000375"/>
              </a:cxn>
              <a:cxn ang="11796480">
                <a:pos x="0" y="1500192"/>
              </a:cxn>
              <a:cxn ang="17694720">
                <a:pos x="1944233" y="0"/>
              </a:cxn>
            </a:cxnLst>
            <a:rect l="txL" t="txT" r="txR" b="txB"/>
            <a:pathLst>
              <a:path w="5357812" h="3000375">
                <a:moveTo>
                  <a:pt x="500073" y="0"/>
                </a:moveTo>
                <a:lnTo>
                  <a:pt x="4857739" y="0"/>
                </a:lnTo>
                <a:lnTo>
                  <a:pt x="4857738" y="0"/>
                </a:lnTo>
                <a:cubicBezTo>
                  <a:pt x="5133921" y="0"/>
                  <a:pt x="5357811" y="223890"/>
                  <a:pt x="5357811" y="500073"/>
                </a:cubicBezTo>
                <a:cubicBezTo>
                  <a:pt x="5357811" y="500073"/>
                  <a:pt x="5357810" y="500073"/>
                  <a:pt x="5357810" y="500073"/>
                </a:cubicBezTo>
                <a:lnTo>
                  <a:pt x="5357812" y="3000375"/>
                </a:lnTo>
                <a:lnTo>
                  <a:pt x="0" y="3000375"/>
                </a:lnTo>
                <a:lnTo>
                  <a:pt x="0" y="500073"/>
                </a:lnTo>
                <a:cubicBezTo>
                  <a:pt x="0" y="223890"/>
                  <a:pt x="223890" y="0"/>
                  <a:pt x="500073" y="1"/>
                </a:cubicBezTo>
                <a:cubicBezTo>
                  <a:pt x="500073" y="1"/>
                  <a:pt x="500073" y="1"/>
                  <a:pt x="500073" y="1"/>
                </a:cubicBezTo>
                <a:close/>
              </a:path>
            </a:pathLst>
          </a:custGeom>
          <a:noFill/>
          <a:ln w="19050" cap="flat" cmpd="sng">
            <a:solidFill>
              <a:schemeClr val="accent1">
                <a:alpha val="100000"/>
              </a:schemeClr>
            </a:solidFill>
            <a:prstDash val="solid"/>
            <a:miter lim="800000"/>
            <a:headEnd type="none" w="med" len="med"/>
            <a:tailEnd type="none" w="med" len="med"/>
          </a:ln>
        </p:spPr>
        <p:txBody>
          <a:bodyPr/>
          <a:lstStyle/>
          <a:p>
            <a:endParaRPr lang="zh-CN" altLang="en-US"/>
          </a:p>
        </p:txBody>
      </p:sp>
      <p:sp>
        <p:nvSpPr>
          <p:cNvPr id="6151" name="矩形 49"/>
          <p:cNvSpPr/>
          <p:nvPr/>
        </p:nvSpPr>
        <p:spPr>
          <a:xfrm>
            <a:off x="3384550" y="1285875"/>
            <a:ext cx="2374900" cy="857250"/>
          </a:xfrm>
          <a:prstGeom prst="rect">
            <a:avLst/>
          </a:prstGeom>
          <a:solidFill>
            <a:schemeClr val="bg1"/>
          </a:solidFill>
          <a:ln w="9525">
            <a:noFill/>
          </a:ln>
        </p:spPr>
        <p:txBody>
          <a:bodyPr anchor="ctr"/>
          <a:lstStyle/>
          <a:p>
            <a:pPr algn="ctr"/>
            <a:r>
              <a:rPr lang="zh-CN" altLang="en-US" sz="4000" b="1" dirty="0">
                <a:solidFill>
                  <a:srgbClr val="00B0F0"/>
                </a:solidFill>
                <a:latin typeface="Arial" panose="020B0604020202020204" pitchFamily="34" charset="0"/>
                <a:ea typeface="微软雅黑" panose="020B0503020204020204" pitchFamily="34" charset="-122"/>
              </a:rPr>
              <a:t>社会组织</a:t>
            </a:r>
            <a:endParaRPr lang="zh-CN" altLang="en-US" sz="4000" b="1" dirty="0">
              <a:solidFill>
                <a:srgbClr val="00B0F0"/>
              </a:solidFill>
              <a:latin typeface="Arial" panose="020B0604020202020204" pitchFamily="34" charset="0"/>
              <a:ea typeface="微软雅黑" panose="020B0503020204020204" pitchFamily="34" charset="-122"/>
            </a:endParaRPr>
          </a:p>
        </p:txBody>
      </p:sp>
      <p:sp>
        <p:nvSpPr>
          <p:cNvPr id="6152" name="椭圆 38"/>
          <p:cNvSpPr/>
          <p:nvPr/>
        </p:nvSpPr>
        <p:spPr>
          <a:xfrm>
            <a:off x="1187450" y="2286000"/>
            <a:ext cx="1728788" cy="1357313"/>
          </a:xfrm>
          <a:prstGeom prst="ellipse">
            <a:avLst/>
          </a:prstGeom>
          <a:solidFill>
            <a:srgbClr val="00B0F0"/>
          </a:solidFill>
          <a:ln w="9525">
            <a:noFill/>
          </a:ln>
        </p:spPr>
        <p:txBody>
          <a:bodyPr anchor="ctr"/>
          <a:lstStyle/>
          <a:p>
            <a:pPr algn="ctr"/>
            <a:r>
              <a:rPr lang="zh-CN" altLang="en-US" sz="2800" b="1" dirty="0">
                <a:solidFill>
                  <a:srgbClr val="FFFFFF"/>
                </a:solidFill>
                <a:latin typeface="Arial" panose="020B0604020202020204" pitchFamily="34" charset="0"/>
                <a:ea typeface="微软雅黑" panose="020B0503020204020204" pitchFamily="34" charset="-122"/>
              </a:rPr>
              <a:t>社会团体</a:t>
            </a:r>
            <a:endParaRPr lang="en-US" altLang="zh-CN" sz="2800" b="1" dirty="0">
              <a:solidFill>
                <a:srgbClr val="FFFFFF"/>
              </a:solidFill>
              <a:latin typeface="Arial" panose="020B0604020202020204" pitchFamily="34" charset="0"/>
              <a:ea typeface="微软雅黑" panose="020B0503020204020204" pitchFamily="34" charset="-122"/>
            </a:endParaRPr>
          </a:p>
        </p:txBody>
      </p:sp>
      <p:sp>
        <p:nvSpPr>
          <p:cNvPr id="6153" name="椭圆 40"/>
          <p:cNvSpPr/>
          <p:nvPr/>
        </p:nvSpPr>
        <p:spPr>
          <a:xfrm>
            <a:off x="6084888" y="2357438"/>
            <a:ext cx="1800225" cy="1357312"/>
          </a:xfrm>
          <a:prstGeom prst="ellipse">
            <a:avLst/>
          </a:prstGeom>
          <a:solidFill>
            <a:srgbClr val="00B0F0"/>
          </a:solidFill>
          <a:ln w="9525">
            <a:noFill/>
          </a:ln>
        </p:spPr>
        <p:txBody>
          <a:bodyPr anchor="ctr"/>
          <a:lstStyle/>
          <a:p>
            <a:pPr algn="ctr"/>
            <a:r>
              <a:rPr lang="zh-CN" altLang="en-US" sz="2800" b="1" dirty="0">
                <a:solidFill>
                  <a:srgbClr val="FFFFFF"/>
                </a:solidFill>
                <a:latin typeface="Arial" panose="020B0604020202020204" pitchFamily="34" charset="0"/>
                <a:ea typeface="微软雅黑" panose="020B0503020204020204" pitchFamily="34" charset="-122"/>
              </a:rPr>
              <a:t>社会服务机构</a:t>
            </a:r>
            <a:endParaRPr lang="zh-CN" altLang="en-US" sz="2800" b="1" dirty="0">
              <a:solidFill>
                <a:srgbClr val="FFFFFF"/>
              </a:solidFill>
              <a:latin typeface="Arial" panose="020B0604020202020204" pitchFamily="34" charset="0"/>
              <a:ea typeface="微软雅黑" panose="020B0503020204020204" pitchFamily="34" charset="-122"/>
            </a:endParaRPr>
          </a:p>
        </p:txBody>
      </p:sp>
      <p:cxnSp>
        <p:nvCxnSpPr>
          <p:cNvPr id="6154" name="直接连接符 43"/>
          <p:cNvCxnSpPr/>
          <p:nvPr/>
        </p:nvCxnSpPr>
        <p:spPr>
          <a:xfrm rot="5400000">
            <a:off x="4457700" y="3822700"/>
            <a:ext cx="360363" cy="1588"/>
          </a:xfrm>
          <a:prstGeom prst="line">
            <a:avLst/>
          </a:prstGeom>
          <a:solidFill>
            <a:schemeClr val="bg1"/>
          </a:solidFill>
          <a:ln w="25400" cap="flat" cmpd="sng">
            <a:solidFill>
              <a:schemeClr val="accent1"/>
            </a:solidFill>
            <a:prstDash val="solid"/>
            <a:miter/>
            <a:headEnd type="none" w="med" len="med"/>
            <a:tailEnd type="none" w="med" len="med"/>
          </a:ln>
        </p:spPr>
      </p:cxnSp>
      <p:sp>
        <p:nvSpPr>
          <p:cNvPr id="6155" name="矩形 35"/>
          <p:cNvSpPr/>
          <p:nvPr/>
        </p:nvSpPr>
        <p:spPr>
          <a:xfrm>
            <a:off x="3113088" y="4000500"/>
            <a:ext cx="2900362" cy="2357438"/>
          </a:xfrm>
          <a:prstGeom prst="rect">
            <a:avLst/>
          </a:prstGeom>
          <a:solidFill>
            <a:schemeClr val="bg1"/>
          </a:solidFill>
          <a:ln w="25400" cap="flat" cmpd="sng">
            <a:solidFill>
              <a:schemeClr val="accent1"/>
            </a:solidFill>
            <a:prstDash val="solid"/>
            <a:miter/>
            <a:headEnd type="none" w="med" len="med"/>
            <a:tailEnd type="none" w="med" len="med"/>
          </a:ln>
        </p:spPr>
        <p:txBody>
          <a:bodyPr lIns="180000" anchor="ctr"/>
          <a:lstStyle/>
          <a:p>
            <a:r>
              <a:rPr lang="zh-CN" altLang="en-US" b="1" dirty="0">
                <a:latin typeface="Arial" panose="020B0604020202020204" pitchFamily="34" charset="0"/>
                <a:ea typeface="微软雅黑" panose="020B0503020204020204" pitchFamily="34" charset="-122"/>
              </a:rPr>
              <a:t>基金会</a:t>
            </a:r>
            <a:r>
              <a:rPr lang="zh-CN" altLang="en-US" dirty="0">
                <a:latin typeface="Arial" panose="020B0604020202020204" pitchFamily="34" charset="0"/>
                <a:ea typeface="微软雅黑" panose="020B0503020204020204" pitchFamily="34" charset="-122"/>
              </a:rPr>
              <a:t>是利用自然人、法人或者其他组织捐赠的财产，以从事公益事业为目的的非营利性法人，分为公募基金会和非公募基金会两类，非公募基金会不得面向公众募捐。</a:t>
            </a:r>
            <a:endParaRPr lang="zh-CN" altLang="en-US" dirty="0">
              <a:latin typeface="Arial" panose="020B0604020202020204" pitchFamily="34" charset="0"/>
              <a:ea typeface="微软雅黑" panose="020B0503020204020204" pitchFamily="34" charset="-122"/>
            </a:endParaRPr>
          </a:p>
        </p:txBody>
      </p:sp>
      <p:sp>
        <p:nvSpPr>
          <p:cNvPr id="6156" name="矩形 36"/>
          <p:cNvSpPr/>
          <p:nvPr/>
        </p:nvSpPr>
        <p:spPr>
          <a:xfrm>
            <a:off x="6155055" y="4000500"/>
            <a:ext cx="2835275" cy="2597150"/>
          </a:xfrm>
          <a:prstGeom prst="rect">
            <a:avLst/>
          </a:prstGeom>
          <a:solidFill>
            <a:schemeClr val="bg1"/>
          </a:solidFill>
          <a:ln w="25400" cap="flat" cmpd="sng">
            <a:solidFill>
              <a:schemeClr val="accent1"/>
            </a:solidFill>
            <a:prstDash val="solid"/>
            <a:miter/>
            <a:headEnd type="none" w="med" len="med"/>
            <a:tailEnd type="none" w="med" len="med"/>
          </a:ln>
        </p:spPr>
        <p:txBody>
          <a:bodyPr lIns="180000" anchor="ctr"/>
          <a:lstStyle/>
          <a:p>
            <a:r>
              <a:rPr lang="zh-CN" altLang="en-US" b="1" dirty="0">
                <a:latin typeface="Arial" panose="020B0604020202020204" pitchFamily="34" charset="0"/>
                <a:ea typeface="微软雅黑" panose="020B0503020204020204" pitchFamily="34" charset="-122"/>
              </a:rPr>
              <a:t>社会服务机构也即民办非企业单位，</a:t>
            </a:r>
            <a:r>
              <a:rPr lang="zh-CN" altLang="en-US" dirty="0">
                <a:latin typeface="Arial" panose="020B0604020202020204" pitchFamily="34" charset="0"/>
                <a:ea typeface="微软雅黑" panose="020B0503020204020204" pitchFamily="34" charset="-122"/>
              </a:rPr>
              <a:t>是指企业事业单位、社会团体、其他社会力量以及公民个人利用非国有资产举办的，从事非营利性社会服务活动的社会组织，包括民办教育、医疗、养老、社工、科研机构等。</a:t>
            </a:r>
            <a:endParaRPr lang="zh-CN" altLang="en-US" dirty="0">
              <a:latin typeface="Arial" panose="020B0604020202020204" pitchFamily="34" charset="0"/>
              <a:ea typeface="微软雅黑" panose="020B0503020204020204" pitchFamily="34" charset="-122"/>
            </a:endParaRPr>
          </a:p>
        </p:txBody>
      </p:sp>
      <p:sp>
        <p:nvSpPr>
          <p:cNvPr id="6157" name="矩形 28"/>
          <p:cNvSpPr/>
          <p:nvPr/>
        </p:nvSpPr>
        <p:spPr>
          <a:xfrm>
            <a:off x="523875" y="4000500"/>
            <a:ext cx="2438400" cy="2357438"/>
          </a:xfrm>
          <a:prstGeom prst="rect">
            <a:avLst/>
          </a:prstGeom>
          <a:solidFill>
            <a:schemeClr val="bg1"/>
          </a:solidFill>
          <a:ln w="25400" cap="flat" cmpd="sng">
            <a:solidFill>
              <a:schemeClr val="accent1"/>
            </a:solidFill>
            <a:prstDash val="solid"/>
            <a:miter/>
            <a:headEnd type="none" w="med" len="med"/>
            <a:tailEnd type="none" w="med" len="med"/>
          </a:ln>
        </p:spPr>
        <p:txBody>
          <a:bodyPr lIns="180000" anchor="ctr"/>
          <a:lstStyle/>
          <a:p>
            <a:r>
              <a:rPr lang="zh-CN" altLang="en-US" sz="2000" b="1" dirty="0">
                <a:latin typeface="Arial" panose="020B0604020202020204" pitchFamily="34" charset="0"/>
                <a:ea typeface="微软雅黑" panose="020B0503020204020204" pitchFamily="34" charset="-122"/>
              </a:rPr>
              <a:t>社会团体</a:t>
            </a:r>
            <a:r>
              <a:rPr lang="zh-CN" altLang="en-US" dirty="0">
                <a:latin typeface="Arial" panose="020B0604020202020204" pitchFamily="34" charset="0"/>
                <a:ea typeface="微软雅黑" panose="020B0503020204020204" pitchFamily="34" charset="-122"/>
              </a:rPr>
              <a:t>是指中国公民自愿组成，为实现会员共同意愿，按照其章程开展活动的非营利性，包括行业协会商会、学会、促进会、联合会等。</a:t>
            </a:r>
            <a:endParaRPr lang="zh-CN" altLang="en-US" sz="2000" dirty="0">
              <a:latin typeface="Arial" panose="020B0604020202020204" pitchFamily="34" charset="0"/>
              <a:ea typeface="微软雅黑" panose="020B0503020204020204" pitchFamily="34" charset="-122"/>
            </a:endParaRP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3" name="Rectangle 3"/>
          <p:cNvSpPr>
            <a:spLocks noGrp="1"/>
          </p:cNvSpPr>
          <p:nvPr>
            <p:ph idx="1"/>
          </p:nvPr>
        </p:nvSpPr>
        <p:spPr>
          <a:xfrm>
            <a:off x="1329055" y="1680845"/>
            <a:ext cx="7218680" cy="4053205"/>
          </a:xfrm>
        </p:spPr>
        <p:txBody>
          <a:bodyPr vert="horz" wrap="square" lIns="91440" tIns="45720" rIns="91440" bIns="45720" anchor="t"/>
          <a:p>
            <a:pPr algn="l" eaLnBrk="1" hangingPunct="1">
              <a:buFont typeface="Wingdings 2" panose="05020102010507070707" pitchFamily="18" charset="2"/>
              <a:buNone/>
            </a:pPr>
            <a:r>
              <a:rPr lang="zh-CN" altLang="en-US"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《章程》</a:t>
            </a:r>
            <a:endParaRPr lang="zh-CN" altLang="en-US" sz="20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a:p>
            <a:pPr algn="l" eaLnBrk="1" hangingPunct="1">
              <a:buFont typeface="Wingdings 2" panose="05020102010507070707" pitchFamily="18" charset="2"/>
              <a:buNone/>
            </a:pPr>
            <a:endParaRPr lang="zh-CN" altLang="en-US" sz="20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a:p>
            <a:pPr algn="l" eaLnBrk="1" hangingPunct="1">
              <a:buFont typeface="Wingdings 2" panose="05020102010507070707" pitchFamily="18" charset="2"/>
              <a:buNone/>
            </a:pP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rPr>
              <a:t>社会组织法人治理的最高准则</a:t>
            </a: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sym typeface="+mn-ea"/>
              </a:rPr>
              <a:t>和主要依据</a:t>
            </a:r>
            <a:endParaRPr lang="zh-CN" altLang="en-US" sz="2000" dirty="0">
              <a:latin typeface="微软雅黑" panose="020B0503020204020204" pitchFamily="34" charset="-122"/>
              <a:ea typeface="微软雅黑" panose="020B0503020204020204" pitchFamily="34" charset="-122"/>
              <a:cs typeface="微软雅黑" panose="020B0503020204020204" pitchFamily="34" charset="-122"/>
            </a:endParaRPr>
          </a:p>
          <a:p>
            <a:pPr algn="l" eaLnBrk="1" hangingPunct="1">
              <a:buFont typeface="Wingdings 2" panose="05020102010507070707" pitchFamily="18" charset="2"/>
              <a:buNone/>
            </a:pPr>
            <a:endParaRPr lang="zh-CN" altLang="en-US" sz="2000" dirty="0">
              <a:latin typeface="微软雅黑" panose="020B0503020204020204" pitchFamily="34" charset="-122"/>
              <a:ea typeface="微软雅黑" panose="020B0503020204020204" pitchFamily="34" charset="-122"/>
              <a:cs typeface="微软雅黑" panose="020B0503020204020204" pitchFamily="34" charset="-122"/>
              <a:sym typeface="Wingdings 2" panose="05020102010507070707" pitchFamily="18" charset="2"/>
            </a:endParaRPr>
          </a:p>
          <a:p>
            <a:pPr algn="l" eaLnBrk="1" hangingPunct="1">
              <a:buFont typeface="Wingdings 2" panose="05020102010507070707" pitchFamily="18" charset="2"/>
              <a:buNone/>
            </a:pPr>
            <a:endParaRPr lang="zh-CN" altLang="en-US" sz="20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Wingdings 2" panose="05020102010507070707" pitchFamily="18" charset="2"/>
            </a:endParaRPr>
          </a:p>
          <a:p>
            <a:pPr algn="l" eaLnBrk="1" hangingPunct="1">
              <a:buFont typeface="Wingdings 2" panose="05020102010507070707" pitchFamily="18" charset="2"/>
              <a:buNone/>
            </a:pPr>
            <a:r>
              <a:rPr lang="zh-CN" altLang="en-US" sz="20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Wingdings 2" panose="05020102010507070707" pitchFamily="18" charset="2"/>
              </a:rPr>
              <a:t></a:t>
            </a: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rPr>
              <a:t>章程的制定和修改须经会员（代表）大会审议通过</a:t>
            </a:r>
            <a:endParaRPr lang="zh-CN" altLang="en-US" dirty="0">
              <a:ea typeface="宋体" panose="02010600030101010101" pitchFamily="2" charset="-122"/>
            </a:endParaRPr>
          </a:p>
          <a:p>
            <a:pPr eaLnBrk="1" hangingPunct="1">
              <a:buFont typeface="Wingdings 2" panose="05020102010507070707" pitchFamily="18" charset="2"/>
              <a:buNone/>
            </a:pPr>
            <a:endParaRPr lang="zh-CN" altLang="en-US" dirty="0">
              <a:ea typeface="宋体" panose="02010600030101010101" pitchFamily="2" charset="-122"/>
            </a:endParaRPr>
          </a:p>
        </p:txBody>
      </p:sp>
      <p:sp>
        <p:nvSpPr>
          <p:cNvPr id="9218" name="Rectangle 2"/>
          <p:cNvSpPr>
            <a:spLocks noGrp="1"/>
          </p:cNvSpPr>
          <p:nvPr/>
        </p:nvSpPr>
        <p:spPr>
          <a:xfrm>
            <a:off x="556895" y="406400"/>
            <a:ext cx="2505710" cy="657860"/>
          </a:xfrm>
          <a:prstGeom prst="rect">
            <a:avLst/>
          </a:prstGeom>
          <a:noFill/>
          <a:ln w="9525">
            <a:noFill/>
          </a:ln>
        </p:spPr>
        <p:txBody>
          <a:bodyPr vert="horz" wrap="square" lIns="91440" tIns="45720" rIns="91440" bIns="45720" anchor="ctr"/>
          <a:lstStyle>
            <a:lvl1pPr marL="0" lvl="0" indent="0" algn="l" defTabSz="914400" eaLnBrk="1" fontAlgn="base" latinLnBrk="0" hangingPunct="1">
              <a:lnSpc>
                <a:spcPct val="100000"/>
              </a:lnSpc>
              <a:spcBef>
                <a:spcPct val="0"/>
              </a:spcBef>
              <a:spcAft>
                <a:spcPct val="0"/>
              </a:spcAft>
              <a:buNone/>
              <a:defRPr sz="3600" b="0" i="0" u="none" kern="1200" baseline="0">
                <a:solidFill>
                  <a:schemeClr val="tx2"/>
                </a:solidFill>
                <a:latin typeface="+mj-lt"/>
                <a:ea typeface="+mj-ea"/>
                <a:cs typeface="+mj-cs"/>
              </a:defRPr>
            </a:lvl1pPr>
          </a:lstStyle>
          <a:p>
            <a:pPr algn="l" eaLnBrk="1" hangingPunct="1">
              <a:buFont typeface="Arial" panose="020B0604020202020204" pitchFamily="34" charset="0"/>
            </a:pPr>
            <a:r>
              <a:rPr lang="zh-CN" altLang="en-US" sz="2400" b="1" dirty="0" smtClean="0">
                <a:solidFill>
                  <a:schemeClr val="tx1"/>
                </a:solidFill>
                <a:latin typeface="Arial" panose="020B0604020202020204" pitchFamily="34" charset="0"/>
                <a:ea typeface="微软雅黑" panose="020B0503020204020204" pitchFamily="34" charset="-122"/>
                <a:cs typeface="+mn-cs"/>
              </a:rPr>
              <a:t>法人治理</a:t>
            </a:r>
            <a:r>
              <a:rPr lang="en-US" altLang="zh-CN" sz="2400" b="1" dirty="0" smtClean="0">
                <a:solidFill>
                  <a:schemeClr val="tx1"/>
                </a:solidFill>
                <a:latin typeface="Arial" panose="020B0604020202020204" pitchFamily="34" charset="0"/>
                <a:ea typeface="微软雅黑" panose="020B0503020204020204" pitchFamily="34" charset="-122"/>
                <a:cs typeface="+mn-cs"/>
              </a:rPr>
              <a:t>—</a:t>
            </a:r>
            <a:r>
              <a:rPr lang="zh-CN" altLang="en-US" sz="2400" b="1" dirty="0" smtClean="0">
                <a:solidFill>
                  <a:schemeClr val="tx1"/>
                </a:solidFill>
                <a:latin typeface="Arial" panose="020B0604020202020204" pitchFamily="34" charset="0"/>
                <a:ea typeface="微软雅黑" panose="020B0503020204020204" pitchFamily="34" charset="-122"/>
                <a:cs typeface="+mn-cs"/>
              </a:rPr>
              <a:t>制度</a:t>
            </a:r>
            <a:endParaRPr lang="zh-CN" altLang="en-US" sz="2400" b="1" dirty="0" smtClean="0">
              <a:solidFill>
                <a:schemeClr val="tx1"/>
              </a:solidFill>
              <a:latin typeface="Arial" panose="020B0604020202020204" pitchFamily="34" charset="0"/>
              <a:ea typeface="微软雅黑" panose="020B0503020204020204" pitchFamily="34" charset="-122"/>
              <a:cs typeface="+mn-cs"/>
            </a:endParaRPr>
          </a:p>
        </p:txBody>
      </p:sp>
      <p:grpSp>
        <p:nvGrpSpPr>
          <p:cNvPr id="2" name="组合 11265"/>
          <p:cNvGrpSpPr/>
          <p:nvPr/>
        </p:nvGrpSpPr>
        <p:grpSpPr>
          <a:xfrm>
            <a:off x="173454" y="382271"/>
            <a:ext cx="237392" cy="682625"/>
            <a:chOff x="0" y="0"/>
            <a:chExt cx="162" cy="430"/>
          </a:xfrm>
        </p:grpSpPr>
        <p:pic>
          <p:nvPicPr>
            <p:cNvPr id="11267" name="矩形 6"/>
            <p:cNvPicPr/>
            <p:nvPr/>
          </p:nvPicPr>
          <p:blipFill>
            <a:blip r:embed="rId1"/>
            <a:stretch>
              <a:fillRect/>
            </a:stretch>
          </p:blipFill>
          <p:spPr>
            <a:xfrm>
              <a:off x="0" y="0"/>
              <a:ext cx="162" cy="430"/>
            </a:xfrm>
            <a:prstGeom prst="rect">
              <a:avLst/>
            </a:prstGeom>
            <a:noFill/>
            <a:ln w="9525">
              <a:noFill/>
            </a:ln>
          </p:spPr>
        </p:pic>
        <p:sp>
          <p:nvSpPr>
            <p:cNvPr id="11268" name="文本框 11267"/>
            <p:cNvSpPr txBox="1"/>
            <p:nvPr/>
          </p:nvSpPr>
          <p:spPr>
            <a:xfrm>
              <a:off x="39" y="22"/>
              <a:ext cx="86" cy="360"/>
            </a:xfrm>
            <a:prstGeom prst="rect">
              <a:avLst/>
            </a:prstGeom>
            <a:noFill/>
            <a:ln w="9525">
              <a:noFill/>
            </a:ln>
          </p:spPr>
          <p:txBody>
            <a:bodyPr anchor="ctr"/>
            <a:p>
              <a:pPr algn="ctr"/>
              <a:endParaRPr lang="zh-CN" altLang="en-US" dirty="0">
                <a:solidFill>
                  <a:srgbClr val="FFFFFF"/>
                </a:solidFill>
                <a:latin typeface="Arial" panose="020B0604020202020204" pitchFamily="34" charset="0"/>
                <a:ea typeface="微软雅黑" panose="020B0503020204020204" pitchFamily="34" charset="-122"/>
              </a:endParaRPr>
            </a:p>
          </p:txBody>
        </p:sp>
      </p:gr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8" name="图示 7"/>
          <p:cNvGraphicFramePr/>
          <p:nvPr/>
        </p:nvGraphicFramePr>
        <p:xfrm>
          <a:off x="71089" y="970901"/>
          <a:ext cx="9001156" cy="5072098"/>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9218" name="Rectangle 2"/>
          <p:cNvSpPr>
            <a:spLocks noGrp="1"/>
          </p:cNvSpPr>
          <p:nvPr/>
        </p:nvSpPr>
        <p:spPr>
          <a:xfrm>
            <a:off x="556895" y="406400"/>
            <a:ext cx="2505710" cy="657860"/>
          </a:xfrm>
          <a:prstGeom prst="rect">
            <a:avLst/>
          </a:prstGeom>
          <a:noFill/>
          <a:ln w="9525">
            <a:noFill/>
          </a:ln>
        </p:spPr>
        <p:txBody>
          <a:bodyPr vert="horz" wrap="square" lIns="91440" tIns="45720" rIns="91440" bIns="45720" anchor="ctr"/>
          <a:lstStyle>
            <a:lvl1pPr marL="0" lvl="0" indent="0" algn="l" defTabSz="914400" eaLnBrk="1" fontAlgn="base" latinLnBrk="0" hangingPunct="1">
              <a:lnSpc>
                <a:spcPct val="100000"/>
              </a:lnSpc>
              <a:spcBef>
                <a:spcPct val="0"/>
              </a:spcBef>
              <a:spcAft>
                <a:spcPct val="0"/>
              </a:spcAft>
              <a:buNone/>
              <a:defRPr sz="3600" b="0" i="0" u="none" kern="1200" baseline="0">
                <a:solidFill>
                  <a:schemeClr val="tx2"/>
                </a:solidFill>
                <a:latin typeface="+mj-lt"/>
                <a:ea typeface="+mj-ea"/>
                <a:cs typeface="+mj-cs"/>
              </a:defRPr>
            </a:lvl1pPr>
          </a:lstStyle>
          <a:p>
            <a:pPr algn="l" eaLnBrk="1" hangingPunct="1">
              <a:buFont typeface="Arial" panose="020B0604020202020204" pitchFamily="34" charset="0"/>
            </a:pPr>
            <a:r>
              <a:rPr lang="zh-CN" altLang="en-US" sz="2400" b="1" dirty="0" smtClean="0">
                <a:solidFill>
                  <a:schemeClr val="tx1"/>
                </a:solidFill>
                <a:latin typeface="Arial" panose="020B0604020202020204" pitchFamily="34" charset="0"/>
                <a:ea typeface="微软雅黑" panose="020B0503020204020204" pitchFamily="34" charset="-122"/>
                <a:cs typeface="+mn-cs"/>
              </a:rPr>
              <a:t>法人治理</a:t>
            </a:r>
            <a:r>
              <a:rPr lang="en-US" altLang="zh-CN" sz="2400" b="1" dirty="0" smtClean="0">
                <a:solidFill>
                  <a:schemeClr val="tx1"/>
                </a:solidFill>
                <a:latin typeface="Arial" panose="020B0604020202020204" pitchFamily="34" charset="0"/>
                <a:ea typeface="微软雅黑" panose="020B0503020204020204" pitchFamily="34" charset="-122"/>
                <a:cs typeface="+mn-cs"/>
                <a:sym typeface="+mn-ea"/>
              </a:rPr>
              <a:t>—</a:t>
            </a:r>
            <a:r>
              <a:rPr lang="zh-CN" altLang="en-US" sz="2400" b="1" dirty="0" smtClean="0">
                <a:solidFill>
                  <a:schemeClr val="tx1"/>
                </a:solidFill>
                <a:latin typeface="Arial" panose="020B0604020202020204" pitchFamily="34" charset="0"/>
                <a:ea typeface="微软雅黑" panose="020B0503020204020204" pitchFamily="34" charset="-122"/>
                <a:cs typeface="+mn-cs"/>
                <a:sym typeface="+mn-ea"/>
              </a:rPr>
              <a:t>制度</a:t>
            </a:r>
            <a:endParaRPr lang="zh-CN" altLang="en-US" sz="2400" b="1" dirty="0" smtClean="0">
              <a:solidFill>
                <a:schemeClr val="tx1"/>
              </a:solidFill>
              <a:latin typeface="Arial" panose="020B0604020202020204" pitchFamily="34" charset="0"/>
              <a:ea typeface="微软雅黑" panose="020B0503020204020204" pitchFamily="34" charset="-122"/>
              <a:cs typeface="+mn-cs"/>
            </a:endParaRPr>
          </a:p>
        </p:txBody>
      </p:sp>
      <p:grpSp>
        <p:nvGrpSpPr>
          <p:cNvPr id="2" name="组合 11265"/>
          <p:cNvGrpSpPr/>
          <p:nvPr/>
        </p:nvGrpSpPr>
        <p:grpSpPr>
          <a:xfrm>
            <a:off x="173454" y="382271"/>
            <a:ext cx="237392" cy="682625"/>
            <a:chOff x="0" y="0"/>
            <a:chExt cx="162" cy="430"/>
          </a:xfrm>
        </p:grpSpPr>
        <p:pic>
          <p:nvPicPr>
            <p:cNvPr id="11267" name="矩形 6"/>
            <p:cNvPicPr/>
            <p:nvPr/>
          </p:nvPicPr>
          <p:blipFill>
            <a:blip r:embed="rId6"/>
            <a:stretch>
              <a:fillRect/>
            </a:stretch>
          </p:blipFill>
          <p:spPr>
            <a:xfrm>
              <a:off x="0" y="0"/>
              <a:ext cx="162" cy="430"/>
            </a:xfrm>
            <a:prstGeom prst="rect">
              <a:avLst/>
            </a:prstGeom>
            <a:noFill/>
            <a:ln w="9525">
              <a:noFill/>
            </a:ln>
          </p:spPr>
        </p:pic>
        <p:sp>
          <p:nvSpPr>
            <p:cNvPr id="11268" name="文本框 11267"/>
            <p:cNvSpPr txBox="1"/>
            <p:nvPr/>
          </p:nvSpPr>
          <p:spPr>
            <a:xfrm>
              <a:off x="39" y="22"/>
              <a:ext cx="86" cy="360"/>
            </a:xfrm>
            <a:prstGeom prst="rect">
              <a:avLst/>
            </a:prstGeom>
            <a:noFill/>
            <a:ln w="9525">
              <a:noFill/>
            </a:ln>
          </p:spPr>
          <p:txBody>
            <a:bodyPr anchor="ctr"/>
            <a:p>
              <a:pPr algn="ctr"/>
              <a:endParaRPr lang="zh-CN" altLang="en-US" dirty="0">
                <a:solidFill>
                  <a:srgbClr val="FFFFFF"/>
                </a:solidFill>
                <a:latin typeface="Arial" panose="020B0604020202020204" pitchFamily="34" charset="0"/>
                <a:ea typeface="微软雅黑" panose="020B0503020204020204" pitchFamily="34" charset="-122"/>
              </a:endParaRPr>
            </a:p>
          </p:txBody>
        </p:sp>
      </p:gr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5" name="图示 4"/>
          <p:cNvGraphicFramePr/>
          <p:nvPr/>
        </p:nvGraphicFramePr>
        <p:xfrm>
          <a:off x="969963" y="2132013"/>
          <a:ext cx="7131050" cy="374650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9218" name="Rectangle 2"/>
          <p:cNvSpPr>
            <a:spLocks noGrp="1"/>
          </p:cNvSpPr>
          <p:nvPr/>
        </p:nvSpPr>
        <p:spPr>
          <a:xfrm>
            <a:off x="556895" y="406400"/>
            <a:ext cx="2505710" cy="657860"/>
          </a:xfrm>
          <a:prstGeom prst="rect">
            <a:avLst/>
          </a:prstGeom>
          <a:noFill/>
          <a:ln w="9525">
            <a:noFill/>
          </a:ln>
        </p:spPr>
        <p:txBody>
          <a:bodyPr vert="horz" wrap="square" lIns="91440" tIns="45720" rIns="91440" bIns="45720" anchor="ctr"/>
          <a:lstStyle>
            <a:lvl1pPr marL="0" lvl="0" indent="0" algn="l" defTabSz="914400" eaLnBrk="1" fontAlgn="base" latinLnBrk="0" hangingPunct="1">
              <a:lnSpc>
                <a:spcPct val="100000"/>
              </a:lnSpc>
              <a:spcBef>
                <a:spcPct val="0"/>
              </a:spcBef>
              <a:spcAft>
                <a:spcPct val="0"/>
              </a:spcAft>
              <a:buNone/>
              <a:defRPr sz="3600" b="0" i="0" u="none" kern="1200" baseline="0">
                <a:solidFill>
                  <a:schemeClr val="tx2"/>
                </a:solidFill>
                <a:latin typeface="+mj-lt"/>
                <a:ea typeface="+mj-ea"/>
                <a:cs typeface="+mj-cs"/>
              </a:defRPr>
            </a:lvl1pPr>
          </a:lstStyle>
          <a:p>
            <a:pPr algn="l" eaLnBrk="1" hangingPunct="1">
              <a:buFont typeface="Arial" panose="020B0604020202020204" pitchFamily="34" charset="0"/>
            </a:pPr>
            <a:r>
              <a:rPr lang="zh-CN" altLang="en-US" sz="2400" b="1" dirty="0" smtClean="0">
                <a:solidFill>
                  <a:schemeClr val="tx1"/>
                </a:solidFill>
                <a:latin typeface="Arial" panose="020B0604020202020204" pitchFamily="34" charset="0"/>
                <a:ea typeface="微软雅黑" panose="020B0503020204020204" pitchFamily="34" charset="-122"/>
                <a:cs typeface="+mn-cs"/>
              </a:rPr>
              <a:t>法人治理</a:t>
            </a:r>
            <a:r>
              <a:rPr lang="en-US" altLang="zh-CN" sz="2400" b="1" dirty="0" smtClean="0">
                <a:solidFill>
                  <a:schemeClr val="tx1"/>
                </a:solidFill>
                <a:latin typeface="Arial" panose="020B0604020202020204" pitchFamily="34" charset="0"/>
                <a:ea typeface="微软雅黑" panose="020B0503020204020204" pitchFamily="34" charset="-122"/>
                <a:cs typeface="+mn-cs"/>
                <a:sym typeface="+mn-ea"/>
              </a:rPr>
              <a:t>—</a:t>
            </a:r>
            <a:r>
              <a:rPr lang="zh-CN" altLang="en-US" sz="2400" b="1" dirty="0" smtClean="0">
                <a:solidFill>
                  <a:schemeClr val="tx1"/>
                </a:solidFill>
                <a:latin typeface="Arial" panose="020B0604020202020204" pitchFamily="34" charset="0"/>
                <a:ea typeface="微软雅黑" panose="020B0503020204020204" pitchFamily="34" charset="-122"/>
                <a:cs typeface="+mn-cs"/>
                <a:sym typeface="+mn-ea"/>
              </a:rPr>
              <a:t>架构</a:t>
            </a:r>
            <a:endParaRPr lang="zh-CN" altLang="en-US" sz="2400" b="1" dirty="0" smtClean="0">
              <a:solidFill>
                <a:schemeClr val="tx1"/>
              </a:solidFill>
              <a:latin typeface="Arial" panose="020B0604020202020204" pitchFamily="34" charset="0"/>
              <a:ea typeface="微软雅黑" panose="020B0503020204020204" pitchFamily="34" charset="-122"/>
              <a:cs typeface="+mn-cs"/>
              <a:sym typeface="+mn-ea"/>
            </a:endParaRPr>
          </a:p>
        </p:txBody>
      </p:sp>
      <p:grpSp>
        <p:nvGrpSpPr>
          <p:cNvPr id="2" name="组合 11265"/>
          <p:cNvGrpSpPr/>
          <p:nvPr/>
        </p:nvGrpSpPr>
        <p:grpSpPr>
          <a:xfrm>
            <a:off x="173454" y="382271"/>
            <a:ext cx="237392" cy="682625"/>
            <a:chOff x="0" y="0"/>
            <a:chExt cx="162" cy="430"/>
          </a:xfrm>
        </p:grpSpPr>
        <p:pic>
          <p:nvPicPr>
            <p:cNvPr id="11267" name="矩形 6"/>
            <p:cNvPicPr/>
            <p:nvPr/>
          </p:nvPicPr>
          <p:blipFill>
            <a:blip r:embed="rId6"/>
            <a:stretch>
              <a:fillRect/>
            </a:stretch>
          </p:blipFill>
          <p:spPr>
            <a:xfrm>
              <a:off x="0" y="0"/>
              <a:ext cx="162" cy="430"/>
            </a:xfrm>
            <a:prstGeom prst="rect">
              <a:avLst/>
            </a:prstGeom>
            <a:noFill/>
            <a:ln w="9525">
              <a:noFill/>
            </a:ln>
          </p:spPr>
        </p:pic>
        <p:sp>
          <p:nvSpPr>
            <p:cNvPr id="11268" name="文本框 11267"/>
            <p:cNvSpPr txBox="1"/>
            <p:nvPr/>
          </p:nvSpPr>
          <p:spPr>
            <a:xfrm>
              <a:off x="39" y="22"/>
              <a:ext cx="86" cy="360"/>
            </a:xfrm>
            <a:prstGeom prst="rect">
              <a:avLst/>
            </a:prstGeom>
            <a:noFill/>
            <a:ln w="9525">
              <a:noFill/>
            </a:ln>
          </p:spPr>
          <p:txBody>
            <a:bodyPr anchor="ctr"/>
            <a:p>
              <a:pPr algn="ctr"/>
              <a:endParaRPr lang="zh-CN" altLang="en-US" dirty="0">
                <a:solidFill>
                  <a:srgbClr val="FFFFFF"/>
                </a:solidFill>
                <a:latin typeface="Arial" panose="020B0604020202020204" pitchFamily="34" charset="0"/>
                <a:ea typeface="微软雅黑" panose="020B0503020204020204" pitchFamily="34" charset="-122"/>
              </a:endParaRPr>
            </a:p>
          </p:txBody>
        </p:sp>
      </p:gr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7571" name="Rectangle 3"/>
          <p:cNvSpPr>
            <a:spLocks noGrp="1"/>
          </p:cNvSpPr>
          <p:nvPr>
            <p:ph idx="1"/>
          </p:nvPr>
        </p:nvSpPr>
        <p:spPr>
          <a:xfrm>
            <a:off x="692785" y="1478915"/>
            <a:ext cx="8022590" cy="4950460"/>
          </a:xfrm>
        </p:spPr>
        <p:txBody>
          <a:bodyPr vert="horz" wrap="square" lIns="91440" tIns="45720" rIns="91440" bIns="45720" anchor="t"/>
          <a:p>
            <a:pPr>
              <a:buFont typeface="Wingdings 2" panose="05020102010507070707" pitchFamily="18" charset="2"/>
              <a:buNone/>
            </a:pPr>
            <a:r>
              <a:rPr lang="zh-CN" altLang="en-US" dirty="0">
                <a:ea typeface="宋体" panose="02010600030101010101" pitchFamily="2" charset="-122"/>
              </a:rPr>
              <a:t>    </a:t>
            </a: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rPr>
              <a:t>民政部  财政部《关于加强社会组织反腐倡廉工作的意见 》</a:t>
            </a:r>
            <a:endParaRPr lang="zh-CN" altLang="en-US" sz="2000" dirty="0">
              <a:latin typeface="微软雅黑" panose="020B0503020204020204" pitchFamily="34" charset="-122"/>
              <a:ea typeface="微软雅黑" panose="020B0503020204020204" pitchFamily="34" charset="-122"/>
              <a:cs typeface="微软雅黑" panose="020B0503020204020204" pitchFamily="34" charset="-122"/>
            </a:endParaRPr>
          </a:p>
          <a:p>
            <a:pPr>
              <a:buFont typeface="Wingdings 2" panose="05020102010507070707" pitchFamily="18" charset="2"/>
              <a:buNone/>
            </a:pP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rPr>
              <a:t>   （民发〔2014〕227号）</a:t>
            </a:r>
            <a:endParaRPr lang="en-US" altLang="zh-CN" sz="2400" dirty="0">
              <a:ea typeface="宋体" panose="02010600030101010101" pitchFamily="2" charset="-122"/>
            </a:endParaRPr>
          </a:p>
          <a:p>
            <a:pPr eaLnBrk="1" hangingPunct="1">
              <a:buFont typeface="Wingdings 2" panose="05020102010507070707" pitchFamily="18" charset="2"/>
              <a:buNone/>
            </a:pPr>
            <a:endParaRPr lang="en-US" altLang="zh-CN" dirty="0">
              <a:solidFill>
                <a:srgbClr val="FF0000"/>
              </a:solidFill>
              <a:ea typeface="宋体" panose="02010600030101010101" pitchFamily="2" charset="-122"/>
            </a:endParaRPr>
          </a:p>
          <a:p>
            <a:pPr eaLnBrk="1" hangingPunct="1">
              <a:buFont typeface="Wingdings 2" panose="05020102010507070707" pitchFamily="18" charset="2"/>
              <a:buNone/>
            </a:pPr>
            <a:r>
              <a:rPr lang="zh-CN" altLang="en-US" b="1" dirty="0">
                <a:ea typeface="宋体" panose="02010600030101010101" pitchFamily="2" charset="-122"/>
              </a:rPr>
              <a:t>    </a:t>
            </a:r>
            <a:r>
              <a:rPr lang="zh-CN" altLang="en-US" b="1" dirty="0">
                <a:solidFill>
                  <a:srgbClr val="FF0000"/>
                </a:solidFill>
                <a:latin typeface="微软雅黑" panose="020B0503020204020204" pitchFamily="34" charset="-122"/>
                <a:ea typeface="微软雅黑" panose="020B0503020204020204" pitchFamily="34" charset="-122"/>
              </a:rPr>
              <a:t>健全社会组织民主机制</a:t>
            </a:r>
            <a:endParaRPr lang="en-US" altLang="zh-CN" b="1" dirty="0">
              <a:solidFill>
                <a:srgbClr val="FF0000"/>
              </a:solidFill>
              <a:ea typeface="宋体" panose="02010600030101010101" pitchFamily="2" charset="-122"/>
            </a:endParaRPr>
          </a:p>
          <a:p>
            <a:pPr eaLnBrk="1" hangingPunct="1">
              <a:buFont typeface="Wingdings 2" panose="05020102010507070707" pitchFamily="18" charset="2"/>
              <a:buNone/>
            </a:pPr>
            <a:r>
              <a:rPr lang="zh-CN" altLang="en-US" dirty="0">
                <a:ea typeface="宋体" panose="02010600030101010101" pitchFamily="2" charset="-122"/>
              </a:rPr>
              <a:t>    </a:t>
            </a: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rPr>
              <a:t>涉及社会组织人、财、物等重大事项的决策，要经过民主程序，不得由个人专断。进行改选换届的会员（代表）大会、理事会须有符合法定人数的会员（代表）、理事出席方能召开，不得以通讯方式召开。会员（代表）大会、理事会民主决议事项，不得以鼓掌方式进行表决</a:t>
            </a:r>
            <a:endParaRPr lang="en-US" altLang="zh-CN" sz="700" dirty="0">
              <a:ea typeface="宋体" panose="02010600030101010101" pitchFamily="2" charset="-122"/>
            </a:endParaRPr>
          </a:p>
          <a:p>
            <a:pPr eaLnBrk="1" hangingPunct="1">
              <a:buFont typeface="Wingdings 2" panose="05020102010507070707" pitchFamily="18" charset="2"/>
              <a:buNone/>
            </a:pPr>
            <a:r>
              <a:rPr lang="en-US" altLang="zh-CN" sz="700" dirty="0">
                <a:ea typeface="宋体" panose="02010600030101010101" pitchFamily="2" charset="-122"/>
              </a:rPr>
              <a:t>   </a:t>
            </a:r>
            <a:r>
              <a:rPr lang="zh-CN" altLang="en-US" sz="700" dirty="0">
                <a:ea typeface="宋体" panose="02010600030101010101" pitchFamily="2" charset="-122"/>
              </a:rPr>
              <a:t>    </a:t>
            </a:r>
            <a:endParaRPr lang="zh-CN" altLang="en-US" sz="700" dirty="0">
              <a:ea typeface="宋体" panose="02010600030101010101" pitchFamily="2" charset="-122"/>
            </a:endParaRPr>
          </a:p>
          <a:p>
            <a:pPr eaLnBrk="1" hangingPunct="1">
              <a:buFont typeface="Wingdings 2" panose="05020102010507070707" pitchFamily="18" charset="2"/>
              <a:buNone/>
            </a:pPr>
            <a:endParaRPr lang="zh-CN" altLang="en-US" sz="700" dirty="0">
              <a:ea typeface="宋体" panose="02010600030101010101" pitchFamily="2" charset="-122"/>
            </a:endParaRPr>
          </a:p>
        </p:txBody>
      </p:sp>
      <p:sp>
        <p:nvSpPr>
          <p:cNvPr id="9218" name="Rectangle 2"/>
          <p:cNvSpPr>
            <a:spLocks noGrp="1"/>
          </p:cNvSpPr>
          <p:nvPr/>
        </p:nvSpPr>
        <p:spPr>
          <a:xfrm>
            <a:off x="556895" y="406400"/>
            <a:ext cx="2505710" cy="657860"/>
          </a:xfrm>
          <a:prstGeom prst="rect">
            <a:avLst/>
          </a:prstGeom>
          <a:noFill/>
          <a:ln w="9525">
            <a:noFill/>
          </a:ln>
        </p:spPr>
        <p:txBody>
          <a:bodyPr vert="horz" wrap="square" lIns="91440" tIns="45720" rIns="91440" bIns="45720" anchor="ctr"/>
          <a:lstStyle>
            <a:lvl1pPr marL="0" lvl="0" indent="0" algn="l" defTabSz="914400" eaLnBrk="1" fontAlgn="base" latinLnBrk="0" hangingPunct="1">
              <a:lnSpc>
                <a:spcPct val="100000"/>
              </a:lnSpc>
              <a:spcBef>
                <a:spcPct val="0"/>
              </a:spcBef>
              <a:spcAft>
                <a:spcPct val="0"/>
              </a:spcAft>
              <a:buNone/>
              <a:defRPr sz="3600" b="0" i="0" u="none" kern="1200" baseline="0">
                <a:solidFill>
                  <a:schemeClr val="tx2"/>
                </a:solidFill>
                <a:latin typeface="+mj-lt"/>
                <a:ea typeface="+mj-ea"/>
                <a:cs typeface="+mj-cs"/>
              </a:defRPr>
            </a:lvl1pPr>
          </a:lstStyle>
          <a:p>
            <a:pPr algn="l" eaLnBrk="1" hangingPunct="1">
              <a:buFont typeface="Arial" panose="020B0604020202020204" pitchFamily="34" charset="0"/>
            </a:pPr>
            <a:r>
              <a:rPr lang="zh-CN" altLang="en-US" sz="2400" b="1" dirty="0" smtClean="0">
                <a:solidFill>
                  <a:schemeClr val="tx1"/>
                </a:solidFill>
                <a:latin typeface="Arial" panose="020B0604020202020204" pitchFamily="34" charset="0"/>
                <a:ea typeface="微软雅黑" panose="020B0503020204020204" pitchFamily="34" charset="-122"/>
                <a:cs typeface="+mn-cs"/>
              </a:rPr>
              <a:t>法人治理</a:t>
            </a:r>
            <a:r>
              <a:rPr lang="en-US" altLang="zh-CN" sz="2400" b="1" dirty="0" smtClean="0">
                <a:solidFill>
                  <a:schemeClr val="tx1"/>
                </a:solidFill>
                <a:latin typeface="Arial" panose="020B0604020202020204" pitchFamily="34" charset="0"/>
                <a:ea typeface="微软雅黑" panose="020B0503020204020204" pitchFamily="34" charset="-122"/>
                <a:cs typeface="+mn-cs"/>
                <a:sym typeface="+mn-ea"/>
              </a:rPr>
              <a:t>—</a:t>
            </a:r>
            <a:r>
              <a:rPr lang="zh-CN" altLang="en-US" sz="2400" b="1" dirty="0" smtClean="0">
                <a:solidFill>
                  <a:schemeClr val="tx1"/>
                </a:solidFill>
                <a:latin typeface="Arial" panose="020B0604020202020204" pitchFamily="34" charset="0"/>
                <a:ea typeface="微软雅黑" panose="020B0503020204020204" pitchFamily="34" charset="-122"/>
                <a:cs typeface="+mn-cs"/>
                <a:sym typeface="+mn-ea"/>
              </a:rPr>
              <a:t>机制</a:t>
            </a:r>
            <a:endParaRPr lang="zh-CN" altLang="en-US" sz="2400" b="1" dirty="0" smtClean="0">
              <a:solidFill>
                <a:schemeClr val="tx1"/>
              </a:solidFill>
              <a:latin typeface="Arial" panose="020B0604020202020204" pitchFamily="34" charset="0"/>
              <a:ea typeface="微软雅黑" panose="020B0503020204020204" pitchFamily="34" charset="-122"/>
              <a:cs typeface="+mn-cs"/>
              <a:sym typeface="+mn-ea"/>
            </a:endParaRPr>
          </a:p>
        </p:txBody>
      </p:sp>
      <p:grpSp>
        <p:nvGrpSpPr>
          <p:cNvPr id="3" name="组合 11265"/>
          <p:cNvGrpSpPr/>
          <p:nvPr/>
        </p:nvGrpSpPr>
        <p:grpSpPr>
          <a:xfrm>
            <a:off x="173454" y="382271"/>
            <a:ext cx="237392" cy="682625"/>
            <a:chOff x="0" y="0"/>
            <a:chExt cx="162" cy="430"/>
          </a:xfrm>
        </p:grpSpPr>
        <p:pic>
          <p:nvPicPr>
            <p:cNvPr id="11267" name="矩形 6"/>
            <p:cNvPicPr/>
            <p:nvPr/>
          </p:nvPicPr>
          <p:blipFill>
            <a:blip r:embed="rId1"/>
            <a:stretch>
              <a:fillRect/>
            </a:stretch>
          </p:blipFill>
          <p:spPr>
            <a:xfrm>
              <a:off x="0" y="0"/>
              <a:ext cx="162" cy="430"/>
            </a:xfrm>
            <a:prstGeom prst="rect">
              <a:avLst/>
            </a:prstGeom>
            <a:noFill/>
            <a:ln w="9525">
              <a:noFill/>
            </a:ln>
          </p:spPr>
        </p:pic>
        <p:sp>
          <p:nvSpPr>
            <p:cNvPr id="11268" name="文本框 11267"/>
            <p:cNvSpPr txBox="1"/>
            <p:nvPr/>
          </p:nvSpPr>
          <p:spPr>
            <a:xfrm>
              <a:off x="39" y="22"/>
              <a:ext cx="86" cy="360"/>
            </a:xfrm>
            <a:prstGeom prst="rect">
              <a:avLst/>
            </a:prstGeom>
            <a:noFill/>
            <a:ln w="9525">
              <a:noFill/>
            </a:ln>
          </p:spPr>
          <p:txBody>
            <a:bodyPr anchor="ctr"/>
            <a:p>
              <a:pPr algn="ctr"/>
              <a:endParaRPr lang="zh-CN" altLang="en-US" dirty="0">
                <a:solidFill>
                  <a:srgbClr val="FFFFFF"/>
                </a:solidFill>
                <a:latin typeface="Arial" panose="020B0604020202020204" pitchFamily="34" charset="0"/>
                <a:ea typeface="微软雅黑" panose="020B0503020204020204" pitchFamily="34" charset="-122"/>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7571">
                                            <p:txEl>
                                              <p:charRg st="196" end="204"/>
                                            </p:txEl>
                                          </p:spTgt>
                                        </p:tgtEl>
                                        <p:attrNameLst>
                                          <p:attrName>style.visibility</p:attrName>
                                        </p:attrNameLst>
                                      </p:cBhvr>
                                      <p:to>
                                        <p:strVal val="visible"/>
                                      </p:to>
                                    </p:set>
                                    <p:animEffect transition="in" filter="fade">
                                      <p:cBhvr>
                                        <p:cTn id="7" dur="2000"/>
                                        <p:tgtEl>
                                          <p:spTgt spid="237571">
                                            <p:txEl>
                                              <p:charRg st="196" end="20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571"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5" name="图示 4"/>
          <p:cNvGraphicFramePr/>
          <p:nvPr/>
        </p:nvGraphicFramePr>
        <p:xfrm>
          <a:off x="2000232" y="1928802"/>
          <a:ext cx="5667372" cy="406400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9218" name="Rectangle 2"/>
          <p:cNvSpPr>
            <a:spLocks noGrp="1"/>
          </p:cNvSpPr>
          <p:nvPr/>
        </p:nvSpPr>
        <p:spPr>
          <a:xfrm>
            <a:off x="556895" y="406400"/>
            <a:ext cx="2505710" cy="657860"/>
          </a:xfrm>
          <a:prstGeom prst="rect">
            <a:avLst/>
          </a:prstGeom>
          <a:noFill/>
          <a:ln w="9525">
            <a:noFill/>
          </a:ln>
        </p:spPr>
        <p:txBody>
          <a:bodyPr vert="horz" wrap="square" lIns="91440" tIns="45720" rIns="91440" bIns="45720" anchor="ctr"/>
          <a:lstStyle>
            <a:lvl1pPr marL="0" lvl="0" indent="0" algn="l" defTabSz="914400" eaLnBrk="1" fontAlgn="base" latinLnBrk="0" hangingPunct="1">
              <a:lnSpc>
                <a:spcPct val="100000"/>
              </a:lnSpc>
              <a:spcBef>
                <a:spcPct val="0"/>
              </a:spcBef>
              <a:spcAft>
                <a:spcPct val="0"/>
              </a:spcAft>
              <a:buNone/>
              <a:defRPr sz="3600" b="0" i="0" u="none" kern="1200" baseline="0">
                <a:solidFill>
                  <a:schemeClr val="tx2"/>
                </a:solidFill>
                <a:latin typeface="+mj-lt"/>
                <a:ea typeface="+mj-ea"/>
                <a:cs typeface="+mj-cs"/>
              </a:defRPr>
            </a:lvl1pPr>
          </a:lstStyle>
          <a:p>
            <a:pPr algn="l" eaLnBrk="1" hangingPunct="1">
              <a:buFont typeface="Arial" panose="020B0604020202020204" pitchFamily="34" charset="0"/>
            </a:pPr>
            <a:r>
              <a:rPr lang="zh-CN" altLang="en-US" sz="2400" b="1" dirty="0" smtClean="0">
                <a:solidFill>
                  <a:schemeClr val="tx1"/>
                </a:solidFill>
                <a:latin typeface="Arial" panose="020B0604020202020204" pitchFamily="34" charset="0"/>
                <a:ea typeface="微软雅黑" panose="020B0503020204020204" pitchFamily="34" charset="-122"/>
                <a:cs typeface="+mn-cs"/>
              </a:rPr>
              <a:t>法人治理</a:t>
            </a:r>
            <a:r>
              <a:rPr lang="en-US" altLang="zh-CN" sz="2400" b="1" dirty="0" smtClean="0">
                <a:solidFill>
                  <a:schemeClr val="tx1"/>
                </a:solidFill>
                <a:latin typeface="Arial" panose="020B0604020202020204" pitchFamily="34" charset="0"/>
                <a:ea typeface="微软雅黑" panose="020B0503020204020204" pitchFamily="34" charset="-122"/>
                <a:cs typeface="+mn-cs"/>
                <a:sym typeface="+mn-ea"/>
              </a:rPr>
              <a:t>—</a:t>
            </a:r>
            <a:r>
              <a:rPr lang="zh-CN" altLang="en-US" sz="2400" b="1" dirty="0" smtClean="0">
                <a:solidFill>
                  <a:schemeClr val="tx1"/>
                </a:solidFill>
                <a:latin typeface="Arial" panose="020B0604020202020204" pitchFamily="34" charset="0"/>
                <a:ea typeface="微软雅黑" panose="020B0503020204020204" pitchFamily="34" charset="-122"/>
                <a:cs typeface="+mn-cs"/>
                <a:sym typeface="+mn-ea"/>
              </a:rPr>
              <a:t>机制</a:t>
            </a:r>
            <a:endParaRPr lang="zh-CN" altLang="en-US" sz="2400" b="1" dirty="0" smtClean="0">
              <a:solidFill>
                <a:schemeClr val="tx1"/>
              </a:solidFill>
              <a:latin typeface="Arial" panose="020B0604020202020204" pitchFamily="34" charset="0"/>
              <a:ea typeface="微软雅黑" panose="020B0503020204020204" pitchFamily="34" charset="-122"/>
              <a:cs typeface="+mn-cs"/>
              <a:sym typeface="+mn-ea"/>
            </a:endParaRPr>
          </a:p>
        </p:txBody>
      </p:sp>
      <p:grpSp>
        <p:nvGrpSpPr>
          <p:cNvPr id="3" name="组合 11265"/>
          <p:cNvGrpSpPr/>
          <p:nvPr/>
        </p:nvGrpSpPr>
        <p:grpSpPr>
          <a:xfrm>
            <a:off x="173454" y="382271"/>
            <a:ext cx="237392" cy="682625"/>
            <a:chOff x="0" y="0"/>
            <a:chExt cx="162" cy="430"/>
          </a:xfrm>
        </p:grpSpPr>
        <p:pic>
          <p:nvPicPr>
            <p:cNvPr id="11267" name="矩形 6"/>
            <p:cNvPicPr/>
            <p:nvPr/>
          </p:nvPicPr>
          <p:blipFill>
            <a:blip r:embed="rId6"/>
            <a:stretch>
              <a:fillRect/>
            </a:stretch>
          </p:blipFill>
          <p:spPr>
            <a:xfrm>
              <a:off x="0" y="0"/>
              <a:ext cx="162" cy="430"/>
            </a:xfrm>
            <a:prstGeom prst="rect">
              <a:avLst/>
            </a:prstGeom>
            <a:noFill/>
            <a:ln w="9525">
              <a:noFill/>
            </a:ln>
          </p:spPr>
        </p:pic>
        <p:sp>
          <p:nvSpPr>
            <p:cNvPr id="11268" name="文本框 11267"/>
            <p:cNvSpPr txBox="1"/>
            <p:nvPr/>
          </p:nvSpPr>
          <p:spPr>
            <a:xfrm>
              <a:off x="39" y="22"/>
              <a:ext cx="86" cy="360"/>
            </a:xfrm>
            <a:prstGeom prst="rect">
              <a:avLst/>
            </a:prstGeom>
            <a:noFill/>
            <a:ln w="9525">
              <a:noFill/>
            </a:ln>
          </p:spPr>
          <p:txBody>
            <a:bodyPr anchor="ctr"/>
            <a:p>
              <a:pPr algn="ctr"/>
              <a:endParaRPr lang="zh-CN" altLang="en-US" dirty="0">
                <a:solidFill>
                  <a:srgbClr val="FFFFFF"/>
                </a:solidFill>
                <a:latin typeface="Arial" panose="020B0604020202020204" pitchFamily="34" charset="0"/>
                <a:ea typeface="微软雅黑" panose="020B0503020204020204" pitchFamily="34" charset="-122"/>
              </a:endParaRPr>
            </a:p>
          </p:txBody>
        </p:sp>
      </p:gr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1971" name="Rectangle 3"/>
          <p:cNvSpPr>
            <a:spLocks noGrp="1"/>
          </p:cNvSpPr>
          <p:nvPr>
            <p:ph idx="1"/>
          </p:nvPr>
        </p:nvSpPr>
        <p:spPr>
          <a:xfrm>
            <a:off x="1143000" y="1412875"/>
            <a:ext cx="7072313" cy="5041900"/>
          </a:xfrm>
        </p:spPr>
        <p:txBody>
          <a:bodyPr vert="horz" wrap="square" lIns="91440" tIns="45720" rIns="91440" bIns="45720" anchor="t"/>
          <a:p>
            <a:pPr eaLnBrk="1" hangingPunct="1">
              <a:buFont typeface="Wingdings 2" panose="05020102010507070707" pitchFamily="18" charset="2"/>
              <a:buNone/>
            </a:pPr>
            <a:r>
              <a:rPr lang="zh-CN" altLang="en-US" dirty="0">
                <a:latin typeface="黑体" panose="02010609060101010101" pitchFamily="49" charset="-122"/>
                <a:ea typeface="黑体" panose="02010609060101010101" pitchFamily="49" charset="-122"/>
              </a:rPr>
              <a:t>有效治理的</a:t>
            </a:r>
            <a:r>
              <a:rPr lang="en-US" altLang="zh-CN" sz="3600" dirty="0">
                <a:solidFill>
                  <a:srgbClr val="FF0000"/>
                </a:solidFill>
                <a:latin typeface="黑体" panose="02010609060101010101" pitchFamily="49" charset="-122"/>
                <a:ea typeface="黑体" panose="02010609060101010101" pitchFamily="49" charset="-122"/>
              </a:rPr>
              <a:t>6</a:t>
            </a:r>
            <a:r>
              <a:rPr lang="zh-CN" altLang="en-US" dirty="0">
                <a:latin typeface="黑体" panose="02010609060101010101" pitchFamily="49" charset="-122"/>
                <a:ea typeface="黑体" panose="02010609060101010101" pitchFamily="49" charset="-122"/>
              </a:rPr>
              <a:t>个关键意识：</a:t>
            </a:r>
            <a:endParaRPr lang="en-US" altLang="zh-CN" dirty="0">
              <a:latin typeface="黑体" panose="02010609060101010101" pitchFamily="49" charset="-122"/>
              <a:ea typeface="黑体" panose="02010609060101010101" pitchFamily="49" charset="-122"/>
            </a:endParaRPr>
          </a:p>
          <a:p>
            <a:pPr eaLnBrk="1" hangingPunct="1">
              <a:lnSpc>
                <a:spcPct val="90000"/>
              </a:lnSpc>
              <a:buFont typeface="Wingdings 2" panose="05020102010507070707" pitchFamily="18" charset="2"/>
              <a:buNone/>
            </a:pPr>
            <a:endParaRPr lang="en-US" altLang="zh-CN" sz="1200" dirty="0">
              <a:latin typeface="黑体" panose="02010609060101010101" pitchFamily="49" charset="-122"/>
              <a:ea typeface="黑体" panose="02010609060101010101" pitchFamily="49" charset="-122"/>
            </a:endParaRPr>
          </a:p>
          <a:p>
            <a:r>
              <a:rPr lang="zh-CN" altLang="en-US" dirty="0">
                <a:latin typeface="微软雅黑" panose="020B0503020204020204" pitchFamily="34" charset="-122"/>
                <a:ea typeface="微软雅黑" panose="020B0503020204020204" pitchFamily="34" charset="-122"/>
              </a:rPr>
              <a:t>制度意识</a:t>
            </a:r>
            <a:r>
              <a:rPr lang="zh-CN" altLang="en-US" sz="2400" dirty="0">
                <a:latin typeface="华文楷体" panose="02010600040101010101" pitchFamily="2" charset="-122"/>
                <a:ea typeface="华文楷体" panose="02010600040101010101" pitchFamily="2" charset="-122"/>
              </a:rPr>
              <a:t>（亚里士多德：在一个城邦中，法律应在任何方面受到尊重而保持无上的权威）</a:t>
            </a:r>
            <a:endParaRPr lang="en-US" altLang="zh-CN" sz="2400" dirty="0">
              <a:latin typeface="华文楷体" panose="02010600040101010101" pitchFamily="2" charset="-122"/>
              <a:ea typeface="华文楷体" panose="02010600040101010101" pitchFamily="2" charset="-122"/>
            </a:endParaRPr>
          </a:p>
          <a:p>
            <a:r>
              <a:rPr lang="zh-CN" altLang="en-US" dirty="0">
                <a:latin typeface="微软雅黑" panose="020B0503020204020204" pitchFamily="34" charset="-122"/>
                <a:ea typeface="微软雅黑" panose="020B0503020204020204" pitchFamily="34" charset="-122"/>
              </a:rPr>
              <a:t>参与意识</a:t>
            </a:r>
            <a:r>
              <a:rPr lang="zh-CN" altLang="en-US" sz="2400" dirty="0">
                <a:latin typeface="华文楷体" panose="02010600040101010101" pitchFamily="2" charset="-122"/>
                <a:ea typeface="华文楷体" panose="02010600040101010101" pitchFamily="2" charset="-122"/>
              </a:rPr>
              <a:t>（生命力和活力）</a:t>
            </a:r>
            <a:endParaRPr lang="en-US" altLang="zh-CN" sz="2400" dirty="0">
              <a:latin typeface="华文楷体" panose="02010600040101010101" pitchFamily="2" charset="-122"/>
              <a:ea typeface="华文楷体" panose="02010600040101010101" pitchFamily="2" charset="-122"/>
            </a:endParaRPr>
          </a:p>
          <a:p>
            <a:r>
              <a:rPr lang="zh-CN" altLang="en-US" dirty="0">
                <a:latin typeface="微软雅黑" panose="020B0503020204020204" pitchFamily="34" charset="-122"/>
                <a:ea typeface="微软雅黑" panose="020B0503020204020204" pitchFamily="34" charset="-122"/>
              </a:rPr>
              <a:t>奉献意识</a:t>
            </a:r>
            <a:r>
              <a:rPr lang="zh-CN" altLang="en-US" sz="2400" dirty="0">
                <a:latin typeface="华文楷体" panose="02010600040101010101" pitchFamily="2" charset="-122"/>
                <a:ea typeface="华文楷体" panose="02010600040101010101" pitchFamily="2" charset="-122"/>
              </a:rPr>
              <a:t>（责任与担当，人的因素）</a:t>
            </a:r>
            <a:endParaRPr lang="en-US" altLang="zh-CN" sz="2400" dirty="0">
              <a:latin typeface="华文楷体" panose="02010600040101010101" pitchFamily="2" charset="-122"/>
              <a:ea typeface="华文楷体" panose="02010600040101010101" pitchFamily="2" charset="-122"/>
            </a:endParaRPr>
          </a:p>
          <a:p>
            <a:r>
              <a:rPr lang="zh-CN" altLang="en-US" dirty="0">
                <a:latin typeface="微软雅黑" panose="020B0503020204020204" pitchFamily="34" charset="-122"/>
                <a:ea typeface="微软雅黑" panose="020B0503020204020204" pitchFamily="34" charset="-122"/>
              </a:rPr>
              <a:t>民主意识</a:t>
            </a:r>
            <a:r>
              <a:rPr lang="zh-CN" altLang="en-US" sz="2400" dirty="0">
                <a:latin typeface="华文楷体" panose="02010600040101010101" pitchFamily="2" charset="-122"/>
                <a:ea typeface="华文楷体" panose="02010600040101010101" pitchFamily="2" charset="-122"/>
              </a:rPr>
              <a:t>（议事决策机制）</a:t>
            </a:r>
            <a:endParaRPr lang="en-US" altLang="zh-CN" sz="2400" dirty="0">
              <a:latin typeface="华文楷体" panose="02010600040101010101" pitchFamily="2" charset="-122"/>
              <a:ea typeface="华文楷体" panose="02010600040101010101" pitchFamily="2" charset="-122"/>
            </a:endParaRPr>
          </a:p>
          <a:p>
            <a:r>
              <a:rPr lang="zh-CN" altLang="en-US" dirty="0">
                <a:latin typeface="微软雅黑" panose="020B0503020204020204" pitchFamily="34" charset="-122"/>
                <a:ea typeface="微软雅黑" panose="020B0503020204020204" pitchFamily="34" charset="-122"/>
              </a:rPr>
              <a:t>痕迹意识</a:t>
            </a:r>
            <a:r>
              <a:rPr lang="zh-CN" altLang="en-US" sz="2400" dirty="0">
                <a:latin typeface="华文楷体" panose="02010600040101010101" pitchFamily="2" charset="-122"/>
                <a:ea typeface="华文楷体" panose="02010600040101010101" pitchFamily="2" charset="-122"/>
              </a:rPr>
              <a:t>（有据可查）</a:t>
            </a:r>
            <a:endParaRPr lang="en-US" altLang="zh-CN" sz="2400" dirty="0">
              <a:latin typeface="华文楷体" panose="02010600040101010101" pitchFamily="2" charset="-122"/>
              <a:ea typeface="华文楷体" panose="02010600040101010101" pitchFamily="2" charset="-122"/>
            </a:endParaRPr>
          </a:p>
          <a:p>
            <a:r>
              <a:rPr lang="zh-CN" altLang="en-US" sz="2400" dirty="0">
                <a:latin typeface="微软雅黑" panose="020B0503020204020204" pitchFamily="34" charset="-122"/>
                <a:ea typeface="微软雅黑" panose="020B0503020204020204" pitchFamily="34" charset="-122"/>
              </a:rPr>
              <a:t>公开意识</a:t>
            </a:r>
            <a:r>
              <a:rPr lang="zh-CN" altLang="en-US" sz="2400" dirty="0">
                <a:latin typeface="华文楷体" panose="02010600040101010101" pitchFamily="2" charset="-122"/>
                <a:ea typeface="华文楷体" panose="02010600040101010101" pitchFamily="2" charset="-122"/>
              </a:rPr>
              <a:t>（知情权和监督权）</a:t>
            </a:r>
            <a:endParaRPr lang="zh-CN" altLang="en-US" sz="2400" dirty="0">
              <a:latin typeface="华文楷体" panose="02010600040101010101" pitchFamily="2" charset="-122"/>
              <a:ea typeface="华文楷体" panose="02010600040101010101" pitchFamily="2" charset="-122"/>
            </a:endParaRPr>
          </a:p>
          <a:p>
            <a:pPr eaLnBrk="1" hangingPunct="1">
              <a:buFont typeface="Wingdings 2" panose="05020102010507070707" pitchFamily="18" charset="2"/>
              <a:buNone/>
            </a:pPr>
            <a:endParaRPr lang="en-US" altLang="zh-CN" dirty="0">
              <a:ea typeface="宋体" panose="02010600030101010101" pitchFamily="2" charset="-122"/>
            </a:endParaRPr>
          </a:p>
          <a:p>
            <a:pPr eaLnBrk="1" hangingPunct="1">
              <a:buFont typeface="Wingdings 2" panose="05020102010507070707" pitchFamily="18" charset="2"/>
              <a:buNone/>
            </a:pPr>
            <a:endParaRPr lang="en-US" altLang="zh-CN" dirty="0">
              <a:ea typeface="宋体" panose="02010600030101010101" pitchFamily="2" charset="-122"/>
            </a:endParaRPr>
          </a:p>
          <a:p>
            <a:pPr eaLnBrk="1" hangingPunct="1">
              <a:buFont typeface="Wingdings 2" panose="05020102010507070707" pitchFamily="18" charset="2"/>
              <a:buNone/>
            </a:pPr>
            <a:r>
              <a:rPr lang="en-US" altLang="zh-CN" dirty="0">
                <a:ea typeface="宋体" panose="02010600030101010101" pitchFamily="2" charset="-122"/>
              </a:rPr>
              <a:t>   </a:t>
            </a:r>
            <a:r>
              <a:rPr lang="zh-CN" altLang="en-US" dirty="0">
                <a:ea typeface="宋体" panose="02010600030101010101" pitchFamily="2" charset="-122"/>
              </a:rPr>
              <a:t>    </a:t>
            </a:r>
            <a:endParaRPr lang="zh-CN" altLang="en-US" dirty="0">
              <a:ea typeface="宋体" panose="02010600030101010101" pitchFamily="2" charset="-122"/>
            </a:endParaRPr>
          </a:p>
          <a:p>
            <a:pPr eaLnBrk="1" hangingPunct="1">
              <a:buFont typeface="Wingdings 2" panose="05020102010507070707" pitchFamily="18" charset="2"/>
              <a:buNone/>
            </a:pPr>
            <a:endParaRPr lang="zh-CN" altLang="en-US" dirty="0">
              <a:ea typeface="宋体" panose="02010600030101010101" pitchFamily="2" charset="-122"/>
            </a:endParaRPr>
          </a:p>
        </p:txBody>
      </p:sp>
      <p:sp>
        <p:nvSpPr>
          <p:cNvPr id="9218" name="Rectangle 2"/>
          <p:cNvSpPr>
            <a:spLocks noGrp="1"/>
          </p:cNvSpPr>
          <p:nvPr/>
        </p:nvSpPr>
        <p:spPr>
          <a:xfrm>
            <a:off x="556895" y="406400"/>
            <a:ext cx="2505710" cy="657860"/>
          </a:xfrm>
          <a:prstGeom prst="rect">
            <a:avLst/>
          </a:prstGeom>
          <a:noFill/>
          <a:ln w="9525">
            <a:noFill/>
          </a:ln>
        </p:spPr>
        <p:txBody>
          <a:bodyPr vert="horz" wrap="square" lIns="91440" tIns="45720" rIns="91440" bIns="45720" anchor="ctr"/>
          <a:lstStyle>
            <a:lvl1pPr marL="0" lvl="0" indent="0" algn="l" defTabSz="914400" eaLnBrk="1" fontAlgn="base" latinLnBrk="0" hangingPunct="1">
              <a:lnSpc>
                <a:spcPct val="100000"/>
              </a:lnSpc>
              <a:spcBef>
                <a:spcPct val="0"/>
              </a:spcBef>
              <a:spcAft>
                <a:spcPct val="0"/>
              </a:spcAft>
              <a:buNone/>
              <a:defRPr sz="3600" b="0" i="0" u="none" kern="1200" baseline="0">
                <a:solidFill>
                  <a:schemeClr val="tx2"/>
                </a:solidFill>
                <a:latin typeface="+mj-lt"/>
                <a:ea typeface="+mj-ea"/>
                <a:cs typeface="+mj-cs"/>
              </a:defRPr>
            </a:lvl1pPr>
          </a:lstStyle>
          <a:p>
            <a:pPr algn="l" eaLnBrk="1" hangingPunct="1">
              <a:buFont typeface="Arial" panose="020B0604020202020204" pitchFamily="34" charset="0"/>
            </a:pPr>
            <a:r>
              <a:rPr lang="zh-CN" altLang="en-US" sz="2400" b="1" dirty="0" smtClean="0">
                <a:solidFill>
                  <a:schemeClr val="tx1"/>
                </a:solidFill>
                <a:latin typeface="Arial" panose="020B0604020202020204" pitchFamily="34" charset="0"/>
                <a:ea typeface="微软雅黑" panose="020B0503020204020204" pitchFamily="34" charset="-122"/>
                <a:cs typeface="+mn-cs"/>
              </a:rPr>
              <a:t>法人治理</a:t>
            </a:r>
            <a:endParaRPr lang="zh-CN" altLang="en-US" sz="2400" b="1" dirty="0" smtClean="0">
              <a:solidFill>
                <a:schemeClr val="tx1"/>
              </a:solidFill>
              <a:latin typeface="Arial" panose="020B0604020202020204" pitchFamily="34" charset="0"/>
              <a:ea typeface="微软雅黑" panose="020B0503020204020204" pitchFamily="34" charset="-122"/>
              <a:cs typeface="+mn-cs"/>
            </a:endParaRPr>
          </a:p>
        </p:txBody>
      </p:sp>
      <p:grpSp>
        <p:nvGrpSpPr>
          <p:cNvPr id="2" name="组合 11265"/>
          <p:cNvGrpSpPr/>
          <p:nvPr/>
        </p:nvGrpSpPr>
        <p:grpSpPr>
          <a:xfrm>
            <a:off x="173454" y="382271"/>
            <a:ext cx="237392" cy="682625"/>
            <a:chOff x="0" y="0"/>
            <a:chExt cx="162" cy="430"/>
          </a:xfrm>
        </p:grpSpPr>
        <p:pic>
          <p:nvPicPr>
            <p:cNvPr id="11267" name="矩形 6"/>
            <p:cNvPicPr/>
            <p:nvPr/>
          </p:nvPicPr>
          <p:blipFill>
            <a:blip r:embed="rId1"/>
            <a:stretch>
              <a:fillRect/>
            </a:stretch>
          </p:blipFill>
          <p:spPr>
            <a:xfrm>
              <a:off x="0" y="0"/>
              <a:ext cx="162" cy="430"/>
            </a:xfrm>
            <a:prstGeom prst="rect">
              <a:avLst/>
            </a:prstGeom>
            <a:noFill/>
            <a:ln w="9525">
              <a:noFill/>
            </a:ln>
          </p:spPr>
        </p:pic>
        <p:sp>
          <p:nvSpPr>
            <p:cNvPr id="11268" name="文本框 11267"/>
            <p:cNvSpPr txBox="1"/>
            <p:nvPr/>
          </p:nvSpPr>
          <p:spPr>
            <a:xfrm>
              <a:off x="39" y="22"/>
              <a:ext cx="86" cy="360"/>
            </a:xfrm>
            <a:prstGeom prst="rect">
              <a:avLst/>
            </a:prstGeom>
            <a:noFill/>
            <a:ln w="9525">
              <a:noFill/>
            </a:ln>
          </p:spPr>
          <p:txBody>
            <a:bodyPr anchor="ctr"/>
            <a:p>
              <a:pPr algn="ctr"/>
              <a:endParaRPr lang="zh-CN" altLang="en-US" dirty="0">
                <a:solidFill>
                  <a:srgbClr val="FFFFFF"/>
                </a:solidFill>
                <a:latin typeface="Arial" panose="020B0604020202020204" pitchFamily="34" charset="0"/>
                <a:ea typeface="微软雅黑" panose="020B0503020204020204" pitchFamily="34" charset="-122"/>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1971">
                                            <p:txEl>
                                              <p:charRg st="1" end="12"/>
                                            </p:txEl>
                                          </p:spTgt>
                                        </p:tgtEl>
                                        <p:attrNameLst>
                                          <p:attrName>style.visibility</p:attrName>
                                        </p:attrNameLst>
                                      </p:cBhvr>
                                      <p:to>
                                        <p:strVal val="visible"/>
                                      </p:to>
                                    </p:set>
                                    <p:animEffect transition="in" filter="fade">
                                      <p:cBhvr>
                                        <p:cTn id="7" dur="2000"/>
                                        <p:tgtEl>
                                          <p:spTgt spid="211971">
                                            <p:txEl>
                                              <p:charRg st="1" end="1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1971">
                                            <p:txEl>
                                              <p:charRg st="53" end="66"/>
                                            </p:txEl>
                                          </p:spTgt>
                                        </p:tgtEl>
                                        <p:attrNameLst>
                                          <p:attrName>style.visibility</p:attrName>
                                        </p:attrNameLst>
                                      </p:cBhvr>
                                      <p:to>
                                        <p:strVal val="visible"/>
                                      </p:to>
                                    </p:set>
                                    <p:animEffect transition="in" filter="fade">
                                      <p:cBhvr>
                                        <p:cTn id="12" dur="2000"/>
                                        <p:tgtEl>
                                          <p:spTgt spid="211971">
                                            <p:txEl>
                                              <p:charRg st="53" end="6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1971">
                                            <p:txEl>
                                              <p:charRg st="66" end="78"/>
                                            </p:txEl>
                                          </p:spTgt>
                                        </p:tgtEl>
                                        <p:attrNameLst>
                                          <p:attrName>style.visibility</p:attrName>
                                        </p:attrNameLst>
                                      </p:cBhvr>
                                      <p:to>
                                        <p:strVal val="visible"/>
                                      </p:to>
                                    </p:set>
                                    <p:animEffect transition="in" filter="fade">
                                      <p:cBhvr>
                                        <p:cTn id="17" dur="2000"/>
                                        <p:tgtEl>
                                          <p:spTgt spid="211971">
                                            <p:txEl>
                                              <p:charRg st="66" end="78"/>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11971">
                                            <p:txEl>
                                              <p:charRg st="78" end="91"/>
                                            </p:txEl>
                                          </p:spTgt>
                                        </p:tgtEl>
                                        <p:attrNameLst>
                                          <p:attrName>style.visibility</p:attrName>
                                        </p:attrNameLst>
                                      </p:cBhvr>
                                      <p:to>
                                        <p:strVal val="visible"/>
                                      </p:to>
                                    </p:set>
                                    <p:animEffect transition="in" filter="fade">
                                      <p:cBhvr>
                                        <p:cTn id="22" dur="2000"/>
                                        <p:tgtEl>
                                          <p:spTgt spid="211971">
                                            <p:txEl>
                                              <p:charRg st="78" end="9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11971">
                                            <p:txEl>
                                              <p:charRg st="91" end="102"/>
                                            </p:txEl>
                                          </p:spTgt>
                                        </p:tgtEl>
                                        <p:attrNameLst>
                                          <p:attrName>style.visibility</p:attrName>
                                        </p:attrNameLst>
                                      </p:cBhvr>
                                      <p:to>
                                        <p:strVal val="visible"/>
                                      </p:to>
                                    </p:set>
                                    <p:animEffect transition="in" filter="fade">
                                      <p:cBhvr>
                                        <p:cTn id="27" dur="2000"/>
                                        <p:tgtEl>
                                          <p:spTgt spid="211971">
                                            <p:txEl>
                                              <p:charRg st="91" end="10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11971">
                                            <p:txEl>
                                              <p:charRg st="102" end="116"/>
                                            </p:txEl>
                                          </p:spTgt>
                                        </p:tgtEl>
                                        <p:attrNameLst>
                                          <p:attrName>style.visibility</p:attrName>
                                        </p:attrNameLst>
                                      </p:cBhvr>
                                      <p:to>
                                        <p:strVal val="visible"/>
                                      </p:to>
                                    </p:set>
                                    <p:animEffect transition="in" filter="fade">
                                      <p:cBhvr>
                                        <p:cTn id="32" dur="2000"/>
                                        <p:tgtEl>
                                          <p:spTgt spid="211971">
                                            <p:txEl>
                                              <p:charRg st="102" end="11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11971">
                                            <p:txEl>
                                              <p:charRg st="118" end="126"/>
                                            </p:txEl>
                                          </p:spTgt>
                                        </p:tgtEl>
                                        <p:attrNameLst>
                                          <p:attrName>style.visibility</p:attrName>
                                        </p:attrNameLst>
                                      </p:cBhvr>
                                      <p:to>
                                        <p:strVal val="visible"/>
                                      </p:to>
                                    </p:set>
                                    <p:animEffect transition="in" filter="fade">
                                      <p:cBhvr>
                                        <p:cTn id="37" dur="2000"/>
                                        <p:tgtEl>
                                          <p:spTgt spid="211971">
                                            <p:txEl>
                                              <p:charRg st="118" end="12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971"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图片 4" descr="llg 02.jpg"/>
          <p:cNvPicPr>
            <a:picLocks noChangeAspect="1"/>
          </p:cNvPicPr>
          <p:nvPr/>
        </p:nvPicPr>
        <p:blipFill>
          <a:blip r:embed="rId1"/>
          <a:srcRect r="1967"/>
          <a:stretch>
            <a:fillRect/>
          </a:stretch>
        </p:blipFill>
        <p:spPr>
          <a:xfrm>
            <a:off x="0" y="0"/>
            <a:ext cx="9144000" cy="6858000"/>
          </a:xfrm>
          <a:prstGeom prst="rect">
            <a:avLst/>
          </a:prstGeom>
          <a:noFill/>
          <a:ln w="9525">
            <a:noFill/>
          </a:ln>
        </p:spPr>
      </p:pic>
      <p:grpSp>
        <p:nvGrpSpPr>
          <p:cNvPr id="27651" name="Group 3"/>
          <p:cNvGrpSpPr/>
          <p:nvPr/>
        </p:nvGrpSpPr>
        <p:grpSpPr>
          <a:xfrm>
            <a:off x="755650" y="2565400"/>
            <a:ext cx="500063" cy="1635125"/>
            <a:chOff x="0" y="0"/>
            <a:chExt cx="341" cy="1030"/>
          </a:xfrm>
        </p:grpSpPr>
        <p:pic>
          <p:nvPicPr>
            <p:cNvPr id="27653" name="矩形 6"/>
            <p:cNvPicPr/>
            <p:nvPr/>
          </p:nvPicPr>
          <p:blipFill>
            <a:blip r:embed="rId2"/>
            <a:stretch>
              <a:fillRect/>
            </a:stretch>
          </p:blipFill>
          <p:spPr>
            <a:xfrm>
              <a:off x="0" y="0"/>
              <a:ext cx="341" cy="1030"/>
            </a:xfrm>
            <a:prstGeom prst="rect">
              <a:avLst/>
            </a:prstGeom>
            <a:noFill/>
            <a:ln w="9525">
              <a:noFill/>
            </a:ln>
          </p:spPr>
        </p:pic>
        <p:sp>
          <p:nvSpPr>
            <p:cNvPr id="27654" name="Text Box 5"/>
            <p:cNvSpPr txBox="1"/>
            <p:nvPr/>
          </p:nvSpPr>
          <p:spPr>
            <a:xfrm>
              <a:off x="37" y="23"/>
              <a:ext cx="270" cy="959"/>
            </a:xfrm>
            <a:prstGeom prst="rect">
              <a:avLst/>
            </a:prstGeom>
            <a:noFill/>
            <a:ln w="9525">
              <a:noFill/>
            </a:ln>
          </p:spPr>
          <p:txBody>
            <a:bodyPr anchor="ctr"/>
            <a:lstStyle/>
            <a:p>
              <a:pPr algn="ctr"/>
              <a:endParaRPr lang="zh-CN" altLang="en-US" dirty="0">
                <a:solidFill>
                  <a:srgbClr val="FFFFFF"/>
                </a:solidFill>
                <a:latin typeface="Arial" panose="020B0604020202020204" pitchFamily="34" charset="0"/>
                <a:ea typeface="微软雅黑" panose="020B0503020204020204" pitchFamily="34" charset="-122"/>
              </a:endParaRPr>
            </a:p>
          </p:txBody>
        </p:sp>
      </p:grpSp>
      <p:sp>
        <p:nvSpPr>
          <p:cNvPr id="27652" name="文本框 1"/>
          <p:cNvSpPr txBox="1"/>
          <p:nvPr/>
        </p:nvSpPr>
        <p:spPr>
          <a:xfrm>
            <a:off x="1331913" y="2917825"/>
            <a:ext cx="7812087" cy="829945"/>
          </a:xfrm>
          <a:prstGeom prst="rect">
            <a:avLst/>
          </a:prstGeom>
          <a:noFill/>
          <a:ln w="9525">
            <a:noFill/>
          </a:ln>
        </p:spPr>
        <p:txBody>
          <a:bodyPr>
            <a:spAutoFit/>
          </a:bodyPr>
          <a:lstStyle/>
          <a:p>
            <a:r>
              <a:rPr lang="zh-CN" altLang="en-US" sz="4800" b="1" dirty="0">
                <a:solidFill>
                  <a:schemeClr val="bg1"/>
                </a:solidFill>
                <a:latin typeface="微软雅黑" panose="020B0503020204020204" pitchFamily="34" charset="-122"/>
                <a:ea typeface="微软雅黑" panose="020B0503020204020204" pitchFamily="34" charset="-122"/>
              </a:rPr>
              <a:t>社会团体换届选举工作</a:t>
            </a:r>
            <a:endParaRPr lang="en-US" altLang="zh-CN" sz="48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p:cNvSpPr>
          <p:nvPr/>
        </p:nvSpPr>
        <p:spPr>
          <a:xfrm>
            <a:off x="556895" y="406400"/>
            <a:ext cx="2505710" cy="657860"/>
          </a:xfrm>
          <a:prstGeom prst="rect">
            <a:avLst/>
          </a:prstGeom>
          <a:noFill/>
          <a:ln w="9525">
            <a:noFill/>
          </a:ln>
        </p:spPr>
        <p:txBody>
          <a:bodyPr vert="horz" wrap="square" lIns="91440" tIns="45720" rIns="91440" bIns="45720" anchor="ctr"/>
          <a:lstStyle>
            <a:lvl1pPr marL="0" lvl="0" indent="0" algn="l" defTabSz="914400" eaLnBrk="1" fontAlgn="base" latinLnBrk="0" hangingPunct="1">
              <a:lnSpc>
                <a:spcPct val="100000"/>
              </a:lnSpc>
              <a:spcBef>
                <a:spcPct val="0"/>
              </a:spcBef>
              <a:spcAft>
                <a:spcPct val="0"/>
              </a:spcAft>
              <a:buNone/>
              <a:defRPr sz="3600" b="0" i="0" u="none" kern="1200" baseline="0">
                <a:solidFill>
                  <a:schemeClr val="tx2"/>
                </a:solidFill>
                <a:latin typeface="+mj-lt"/>
                <a:ea typeface="+mj-ea"/>
                <a:cs typeface="+mj-cs"/>
              </a:defRPr>
            </a:lvl1pPr>
          </a:lstStyle>
          <a:p>
            <a:pPr algn="l" eaLnBrk="1" hangingPunct="1">
              <a:buFont typeface="Arial" panose="020B0604020202020204" pitchFamily="34" charset="0"/>
            </a:pPr>
            <a:r>
              <a:rPr lang="zh-CN" altLang="en-US" sz="2400" b="1" dirty="0" smtClean="0">
                <a:solidFill>
                  <a:schemeClr val="tx1"/>
                </a:solidFill>
                <a:latin typeface="Arial" panose="020B0604020202020204" pitchFamily="34" charset="0"/>
                <a:ea typeface="微软雅黑" panose="020B0503020204020204" pitchFamily="34" charset="-122"/>
                <a:cs typeface="+mn-cs"/>
              </a:rPr>
              <a:t>概念原则</a:t>
            </a:r>
            <a:endParaRPr lang="zh-CN" altLang="en-US" sz="2400" b="1" dirty="0" smtClean="0">
              <a:solidFill>
                <a:schemeClr val="tx1"/>
              </a:solidFill>
              <a:latin typeface="Arial" panose="020B0604020202020204" pitchFamily="34" charset="0"/>
              <a:ea typeface="微软雅黑" panose="020B0503020204020204" pitchFamily="34" charset="-122"/>
              <a:cs typeface="+mn-cs"/>
            </a:endParaRPr>
          </a:p>
        </p:txBody>
      </p:sp>
      <p:grpSp>
        <p:nvGrpSpPr>
          <p:cNvPr id="4" name="组合 11265"/>
          <p:cNvGrpSpPr/>
          <p:nvPr/>
        </p:nvGrpSpPr>
        <p:grpSpPr>
          <a:xfrm>
            <a:off x="173454" y="382271"/>
            <a:ext cx="237392" cy="682625"/>
            <a:chOff x="0" y="0"/>
            <a:chExt cx="162" cy="430"/>
          </a:xfrm>
        </p:grpSpPr>
        <p:pic>
          <p:nvPicPr>
            <p:cNvPr id="5" name="矩形 6"/>
            <p:cNvPicPr/>
            <p:nvPr/>
          </p:nvPicPr>
          <p:blipFill>
            <a:blip r:embed="rId1"/>
            <a:stretch>
              <a:fillRect/>
            </a:stretch>
          </p:blipFill>
          <p:spPr>
            <a:xfrm>
              <a:off x="0" y="0"/>
              <a:ext cx="162" cy="430"/>
            </a:xfrm>
            <a:prstGeom prst="rect">
              <a:avLst/>
            </a:prstGeom>
            <a:noFill/>
            <a:ln w="9525">
              <a:noFill/>
            </a:ln>
          </p:spPr>
        </p:pic>
        <p:sp>
          <p:nvSpPr>
            <p:cNvPr id="6" name="文本框 5"/>
            <p:cNvSpPr txBox="1"/>
            <p:nvPr/>
          </p:nvSpPr>
          <p:spPr>
            <a:xfrm>
              <a:off x="39" y="22"/>
              <a:ext cx="86" cy="360"/>
            </a:xfrm>
            <a:prstGeom prst="rect">
              <a:avLst/>
            </a:prstGeom>
            <a:noFill/>
            <a:ln w="9525">
              <a:noFill/>
            </a:ln>
          </p:spPr>
          <p:txBody>
            <a:bodyPr anchor="ctr"/>
            <a:p>
              <a:pPr algn="ctr"/>
              <a:endParaRPr lang="zh-CN" altLang="en-US" dirty="0">
                <a:solidFill>
                  <a:srgbClr val="FFFFFF"/>
                </a:solidFill>
                <a:latin typeface="Arial" panose="020B0604020202020204" pitchFamily="34" charset="0"/>
                <a:ea typeface="微软雅黑" panose="020B0503020204020204" pitchFamily="34" charset="-122"/>
              </a:endParaRPr>
            </a:p>
          </p:txBody>
        </p:sp>
      </p:grpSp>
      <p:sp>
        <p:nvSpPr>
          <p:cNvPr id="100" name="文本框 99"/>
          <p:cNvSpPr txBox="1"/>
          <p:nvPr/>
        </p:nvSpPr>
        <p:spPr>
          <a:xfrm>
            <a:off x="978535" y="2140585"/>
            <a:ext cx="6453505" cy="2799715"/>
          </a:xfrm>
          <a:prstGeom prst="rect">
            <a:avLst/>
          </a:prstGeom>
          <a:noFill/>
          <a:ln w="9525">
            <a:noFill/>
          </a:ln>
        </p:spPr>
        <p:txBody>
          <a:bodyPr wrap="square">
            <a:spAutoFit/>
          </a:bodyPr>
          <a:p>
            <a:pPr algn="l">
              <a:spcBef>
                <a:spcPct val="20000"/>
              </a:spcBef>
            </a:pPr>
            <a:r>
              <a:rPr lang="zh-CN" altLang="en-US" sz="2000" dirty="0">
                <a:solidFill>
                  <a:srgbClr val="FF0000"/>
                </a:solidFill>
                <a:latin typeface="微软雅黑" panose="020B0503020204020204" pitchFamily="34" charset="-122"/>
                <a:ea typeface="微软雅黑" panose="020B0503020204020204" pitchFamily="34" charset="-122"/>
              </a:rPr>
              <a:t>社会团体换届选举</a:t>
            </a:r>
            <a:r>
              <a:rPr lang="zh-CN" altLang="en-US" sz="2000" dirty="0">
                <a:latin typeface="微软雅黑" panose="020B0503020204020204" pitchFamily="34" charset="-122"/>
                <a:ea typeface="微软雅黑" panose="020B0503020204020204" pitchFamily="34" charset="-122"/>
              </a:rPr>
              <a:t>是本组织按照章程规定，理事会任期届满，召开会员大会或会员代表大会，依照规定程序，审议表决有关事项，以举手或票决方式，选举产生新一届理事会、监事会的过程</a:t>
            </a:r>
            <a:endParaRPr lang="zh-CN" altLang="en-US" sz="2000" dirty="0">
              <a:latin typeface="微软雅黑" panose="020B0503020204020204" pitchFamily="34" charset="-122"/>
              <a:ea typeface="微软雅黑" panose="020B0503020204020204" pitchFamily="34" charset="-122"/>
            </a:endParaRPr>
          </a:p>
          <a:p>
            <a:pPr algn="l">
              <a:spcBef>
                <a:spcPct val="20000"/>
              </a:spcBef>
            </a:pPr>
            <a:endParaRPr lang="zh-CN" altLang="en-US" sz="2000" dirty="0">
              <a:latin typeface="微软雅黑" panose="020B0503020204020204" pitchFamily="34" charset="-122"/>
              <a:ea typeface="微软雅黑" panose="020B0503020204020204" pitchFamily="34" charset="-122"/>
            </a:endParaRPr>
          </a:p>
          <a:p>
            <a:pPr algn="l">
              <a:spcBef>
                <a:spcPct val="20000"/>
              </a:spcBef>
            </a:pPr>
            <a:r>
              <a:rPr lang="zh-CN" altLang="en-US" sz="2000" dirty="0">
                <a:latin typeface="微软雅黑" panose="020B0503020204020204" pitchFamily="34" charset="-122"/>
                <a:ea typeface="微软雅黑" panose="020B0503020204020204" pitchFamily="34" charset="-122"/>
              </a:rPr>
              <a:t>遵循</a:t>
            </a:r>
            <a:r>
              <a:rPr lang="zh-CN" altLang="en-US" sz="2000" dirty="0">
                <a:solidFill>
                  <a:srgbClr val="FF0000"/>
                </a:solidFill>
                <a:latin typeface="微软雅黑" panose="020B0503020204020204" pitchFamily="34" charset="-122"/>
                <a:ea typeface="微软雅黑" panose="020B0503020204020204" pitchFamily="34" charset="-122"/>
              </a:rPr>
              <a:t>民主、公开、公平、公正、规范</a:t>
            </a:r>
            <a:r>
              <a:rPr lang="zh-CN" altLang="en-US" sz="2000" dirty="0">
                <a:latin typeface="微软雅黑" panose="020B0503020204020204" pitchFamily="34" charset="-122"/>
                <a:ea typeface="微软雅黑" panose="020B0503020204020204" pitchFamily="34" charset="-122"/>
              </a:rPr>
              <a:t>的原则</a:t>
            </a:r>
            <a:endParaRPr lang="zh-CN" altLang="en-US" sz="2000" dirty="0">
              <a:latin typeface="微软雅黑" panose="020B0503020204020204" pitchFamily="34" charset="-122"/>
              <a:ea typeface="微软雅黑" panose="020B0503020204020204" pitchFamily="34" charset="-122"/>
            </a:endParaRPr>
          </a:p>
          <a:p>
            <a:pPr algn="l">
              <a:spcBef>
                <a:spcPct val="20000"/>
              </a:spcBef>
            </a:pPr>
            <a:endParaRPr lang="zh-CN" altLang="en-US" sz="2000" dirty="0">
              <a:latin typeface="微软雅黑" panose="020B0503020204020204" pitchFamily="34" charset="-122"/>
              <a:ea typeface="微软雅黑" panose="020B0503020204020204" pitchFamily="34" charset="-122"/>
            </a:endParaRPr>
          </a:p>
          <a:p>
            <a:pPr algn="l">
              <a:spcBef>
                <a:spcPct val="20000"/>
              </a:spcBef>
            </a:pPr>
            <a:endParaRPr lang="zh-CN" altLang="en-US" sz="2000" dirty="0">
              <a:latin typeface="微软雅黑" panose="020B0503020204020204" pitchFamily="34" charset="-122"/>
              <a:ea typeface="微软雅黑" panose="020B0503020204020204" pitchFamily="34" charset="-122"/>
            </a:endParaRPr>
          </a:p>
        </p:txBody>
      </p:sp>
      <p:pic>
        <p:nvPicPr>
          <p:cNvPr id="36870" name="Picture 4" descr="E:\公维娜\2531170_165304375123_2_副本.jpg"/>
          <p:cNvPicPr>
            <a:picLocks noChangeAspect="1"/>
          </p:cNvPicPr>
          <p:nvPr/>
        </p:nvPicPr>
        <p:blipFill>
          <a:blip r:embed="rId2"/>
          <a:stretch>
            <a:fillRect/>
          </a:stretch>
        </p:blipFill>
        <p:spPr>
          <a:xfrm rot="1052922">
            <a:off x="573723" y="2190115"/>
            <a:ext cx="377825" cy="322263"/>
          </a:xfrm>
          <a:prstGeom prst="rect">
            <a:avLst/>
          </a:prstGeom>
          <a:noFill/>
          <a:ln w="9525">
            <a:noFill/>
          </a:ln>
        </p:spPr>
      </p:pic>
      <p:pic>
        <p:nvPicPr>
          <p:cNvPr id="7" name="Picture 4" descr="E:\公维娜\2531170_165304375123_2_副本.jpg"/>
          <p:cNvPicPr>
            <a:picLocks noChangeAspect="1"/>
          </p:cNvPicPr>
          <p:nvPr/>
        </p:nvPicPr>
        <p:blipFill>
          <a:blip r:embed="rId2"/>
          <a:stretch>
            <a:fillRect/>
          </a:stretch>
        </p:blipFill>
        <p:spPr>
          <a:xfrm rot="1052922">
            <a:off x="561023" y="3808095"/>
            <a:ext cx="377825" cy="322263"/>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8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p:cNvSpPr>
          <p:nvPr/>
        </p:nvSpPr>
        <p:spPr>
          <a:xfrm>
            <a:off x="556895" y="406400"/>
            <a:ext cx="2505710" cy="657860"/>
          </a:xfrm>
          <a:prstGeom prst="rect">
            <a:avLst/>
          </a:prstGeom>
          <a:noFill/>
          <a:ln w="9525">
            <a:noFill/>
          </a:ln>
        </p:spPr>
        <p:txBody>
          <a:bodyPr vert="horz" wrap="square" lIns="91440" tIns="45720" rIns="91440" bIns="45720" anchor="ctr"/>
          <a:lstStyle>
            <a:lvl1pPr marL="0" lvl="0" indent="0" algn="l" defTabSz="914400" eaLnBrk="1" fontAlgn="base" latinLnBrk="0" hangingPunct="1">
              <a:lnSpc>
                <a:spcPct val="100000"/>
              </a:lnSpc>
              <a:spcBef>
                <a:spcPct val="0"/>
              </a:spcBef>
              <a:spcAft>
                <a:spcPct val="0"/>
              </a:spcAft>
              <a:buNone/>
              <a:defRPr sz="3600" b="0" i="0" u="none" kern="1200" baseline="0">
                <a:solidFill>
                  <a:schemeClr val="tx2"/>
                </a:solidFill>
                <a:latin typeface="+mj-lt"/>
                <a:ea typeface="+mj-ea"/>
                <a:cs typeface="+mj-cs"/>
              </a:defRPr>
            </a:lvl1pPr>
          </a:lstStyle>
          <a:p>
            <a:pPr algn="l" eaLnBrk="1" hangingPunct="1">
              <a:buFont typeface="Arial" panose="020B0604020202020204" pitchFamily="34" charset="0"/>
            </a:pPr>
            <a:r>
              <a:rPr lang="zh-CN" altLang="en-US" sz="2400" b="1" dirty="0" smtClean="0">
                <a:solidFill>
                  <a:schemeClr val="tx1"/>
                </a:solidFill>
                <a:latin typeface="Arial" panose="020B0604020202020204" pitchFamily="34" charset="0"/>
                <a:ea typeface="微软雅黑" panose="020B0503020204020204" pitchFamily="34" charset="-122"/>
                <a:cs typeface="+mn-cs"/>
              </a:rPr>
              <a:t>提前或延期换届</a:t>
            </a:r>
            <a:endParaRPr lang="zh-CN" altLang="en-US" sz="2400" b="1" dirty="0" smtClean="0">
              <a:solidFill>
                <a:schemeClr val="tx1"/>
              </a:solidFill>
              <a:latin typeface="Arial" panose="020B0604020202020204" pitchFamily="34" charset="0"/>
              <a:ea typeface="微软雅黑" panose="020B0503020204020204" pitchFamily="34" charset="-122"/>
              <a:cs typeface="+mn-cs"/>
            </a:endParaRPr>
          </a:p>
        </p:txBody>
      </p:sp>
      <p:grpSp>
        <p:nvGrpSpPr>
          <p:cNvPr id="4" name="组合 11265"/>
          <p:cNvGrpSpPr/>
          <p:nvPr/>
        </p:nvGrpSpPr>
        <p:grpSpPr>
          <a:xfrm>
            <a:off x="173454" y="382271"/>
            <a:ext cx="237392" cy="682625"/>
            <a:chOff x="0" y="0"/>
            <a:chExt cx="162" cy="430"/>
          </a:xfrm>
        </p:grpSpPr>
        <p:pic>
          <p:nvPicPr>
            <p:cNvPr id="5" name="矩形 6"/>
            <p:cNvPicPr/>
            <p:nvPr/>
          </p:nvPicPr>
          <p:blipFill>
            <a:blip r:embed="rId1"/>
            <a:stretch>
              <a:fillRect/>
            </a:stretch>
          </p:blipFill>
          <p:spPr>
            <a:xfrm>
              <a:off x="0" y="0"/>
              <a:ext cx="162" cy="430"/>
            </a:xfrm>
            <a:prstGeom prst="rect">
              <a:avLst/>
            </a:prstGeom>
            <a:noFill/>
            <a:ln w="9525">
              <a:noFill/>
            </a:ln>
          </p:spPr>
        </p:pic>
        <p:sp>
          <p:nvSpPr>
            <p:cNvPr id="6" name="文本框 5"/>
            <p:cNvSpPr txBox="1"/>
            <p:nvPr/>
          </p:nvSpPr>
          <p:spPr>
            <a:xfrm>
              <a:off x="39" y="22"/>
              <a:ext cx="86" cy="360"/>
            </a:xfrm>
            <a:prstGeom prst="rect">
              <a:avLst/>
            </a:prstGeom>
            <a:noFill/>
            <a:ln w="9525">
              <a:noFill/>
            </a:ln>
          </p:spPr>
          <p:txBody>
            <a:bodyPr anchor="ctr"/>
            <a:p>
              <a:pPr algn="ctr"/>
              <a:endParaRPr lang="zh-CN" altLang="en-US" dirty="0">
                <a:solidFill>
                  <a:srgbClr val="FFFFFF"/>
                </a:solidFill>
                <a:latin typeface="Arial" panose="020B0604020202020204" pitchFamily="34" charset="0"/>
                <a:ea typeface="微软雅黑" panose="020B0503020204020204" pitchFamily="34" charset="-122"/>
              </a:endParaRPr>
            </a:p>
          </p:txBody>
        </p:sp>
      </p:grpSp>
      <p:sp>
        <p:nvSpPr>
          <p:cNvPr id="100" name="文本框 99"/>
          <p:cNvSpPr txBox="1"/>
          <p:nvPr/>
        </p:nvSpPr>
        <p:spPr>
          <a:xfrm>
            <a:off x="978535" y="2140585"/>
            <a:ext cx="6453505" cy="2491740"/>
          </a:xfrm>
          <a:prstGeom prst="rect">
            <a:avLst/>
          </a:prstGeom>
          <a:noFill/>
          <a:ln w="9525">
            <a:noFill/>
          </a:ln>
        </p:spPr>
        <p:txBody>
          <a:bodyPr wrap="square">
            <a:spAutoFit/>
          </a:bodyPr>
          <a:p>
            <a:pPr algn="l">
              <a:spcBef>
                <a:spcPct val="20000"/>
              </a:spcBef>
            </a:pPr>
            <a:r>
              <a:rPr lang="zh-CN" altLang="en-US" sz="2000" dirty="0">
                <a:latin typeface="微软雅黑" panose="020B0503020204020204" pitchFamily="34" charset="-122"/>
                <a:ea typeface="微软雅黑" panose="020B0503020204020204" pitchFamily="34" charset="-122"/>
              </a:rPr>
              <a:t>社会团体届期一般为</a:t>
            </a:r>
            <a:r>
              <a:rPr lang="en-US" altLang="zh-CN" sz="2000" dirty="0">
                <a:solidFill>
                  <a:srgbClr val="FF0000"/>
                </a:solidFill>
                <a:latin typeface="微软雅黑" panose="020B0503020204020204" pitchFamily="34" charset="-122"/>
                <a:ea typeface="微软雅黑" panose="020B0503020204020204" pitchFamily="34" charset="-122"/>
              </a:rPr>
              <a:t>3</a:t>
            </a:r>
            <a:r>
              <a:rPr lang="zh-CN" altLang="en-US" sz="2000" dirty="0">
                <a:latin typeface="微软雅黑" panose="020B0503020204020204" pitchFamily="34" charset="-122"/>
                <a:ea typeface="微软雅黑" panose="020B0503020204020204" pitchFamily="34" charset="-122"/>
              </a:rPr>
              <a:t>至</a:t>
            </a:r>
            <a:r>
              <a:rPr lang="en-US" altLang="zh-CN" sz="2000" dirty="0">
                <a:solidFill>
                  <a:srgbClr val="FF0000"/>
                </a:solidFill>
                <a:latin typeface="微软雅黑" panose="020B0503020204020204" pitchFamily="34" charset="-122"/>
                <a:ea typeface="微软雅黑" panose="020B0503020204020204" pitchFamily="34" charset="-122"/>
              </a:rPr>
              <a:t>5</a:t>
            </a:r>
            <a:r>
              <a:rPr lang="zh-CN" altLang="en-US" sz="2000" dirty="0">
                <a:latin typeface="微软雅黑" panose="020B0503020204020204" pitchFamily="34" charset="-122"/>
                <a:ea typeface="微软雅黑" panose="020B0503020204020204" pitchFamily="34" charset="-122"/>
              </a:rPr>
              <a:t>年，到期应按期换届</a:t>
            </a:r>
            <a:endParaRPr lang="zh-CN" altLang="en-US" sz="2000" dirty="0">
              <a:latin typeface="微软雅黑" panose="020B0503020204020204" pitchFamily="34" charset="-122"/>
              <a:ea typeface="微软雅黑" panose="020B0503020204020204" pitchFamily="34" charset="-122"/>
            </a:endParaRPr>
          </a:p>
          <a:p>
            <a:pPr algn="l">
              <a:spcBef>
                <a:spcPct val="20000"/>
              </a:spcBef>
            </a:pPr>
            <a:endParaRPr lang="zh-CN" altLang="en-US" sz="2000" dirty="0">
              <a:latin typeface="微软雅黑" panose="020B0503020204020204" pitchFamily="34" charset="-122"/>
              <a:ea typeface="微软雅黑" panose="020B0503020204020204" pitchFamily="34" charset="-122"/>
            </a:endParaRPr>
          </a:p>
          <a:p>
            <a:pPr algn="l">
              <a:spcBef>
                <a:spcPct val="20000"/>
              </a:spcBef>
            </a:pPr>
            <a:r>
              <a:rPr lang="zh-CN" altLang="en-US" sz="2000" dirty="0">
                <a:latin typeface="微软雅黑" panose="020B0503020204020204" pitchFamily="34" charset="-122"/>
                <a:ea typeface="微软雅黑" panose="020B0503020204020204" pitchFamily="34" charset="-122"/>
              </a:rPr>
              <a:t>因特殊情况需提前或延期换届的，应将经理事会表决通过的</a:t>
            </a:r>
            <a:r>
              <a:rPr lang="zh-CN" altLang="en-US" sz="2000" dirty="0">
                <a:solidFill>
                  <a:srgbClr val="FF0000"/>
                </a:solidFill>
                <a:latin typeface="微软雅黑" panose="020B0503020204020204" pitchFamily="34" charset="-122"/>
                <a:ea typeface="微软雅黑" panose="020B0503020204020204" pitchFamily="34" charset="-122"/>
              </a:rPr>
              <a:t>会议纪要</a:t>
            </a:r>
            <a:r>
              <a:rPr lang="zh-CN" altLang="en-US" sz="2000" dirty="0">
                <a:latin typeface="微软雅黑" panose="020B0503020204020204" pitchFamily="34" charset="-122"/>
                <a:ea typeface="微软雅黑" panose="020B0503020204020204" pitchFamily="34" charset="-122"/>
              </a:rPr>
              <a:t>和</a:t>
            </a:r>
            <a:r>
              <a:rPr lang="zh-CN" altLang="en-US" sz="2000" dirty="0">
                <a:solidFill>
                  <a:srgbClr val="FF0000"/>
                </a:solidFill>
                <a:latin typeface="微软雅黑" panose="020B0503020204020204" pitchFamily="34" charset="-122"/>
                <a:ea typeface="微软雅黑" panose="020B0503020204020204" pitchFamily="34" charset="-122"/>
              </a:rPr>
              <a:t>提前或延期换届申请</a:t>
            </a:r>
            <a:r>
              <a:rPr lang="zh-CN" altLang="en-US" sz="2000" dirty="0">
                <a:latin typeface="微软雅黑" panose="020B0503020204020204" pitchFamily="34" charset="-122"/>
                <a:ea typeface="微软雅黑" panose="020B0503020204020204" pitchFamily="34" charset="-122"/>
              </a:rPr>
              <a:t>报业务主管单位审查，然后报登记管理机关批准同意。</a:t>
            </a:r>
            <a:endParaRPr lang="zh-CN" altLang="en-US" sz="2000" dirty="0">
              <a:latin typeface="微软雅黑" panose="020B0503020204020204" pitchFamily="34" charset="-122"/>
              <a:ea typeface="微软雅黑" panose="020B0503020204020204" pitchFamily="34" charset="-122"/>
            </a:endParaRPr>
          </a:p>
          <a:p>
            <a:pPr algn="l">
              <a:spcBef>
                <a:spcPct val="20000"/>
              </a:spcBef>
            </a:pPr>
            <a:endParaRPr lang="zh-CN" altLang="en-US" sz="2000" dirty="0">
              <a:latin typeface="微软雅黑" panose="020B0503020204020204" pitchFamily="34" charset="-122"/>
              <a:ea typeface="微软雅黑" panose="020B0503020204020204" pitchFamily="34" charset="-122"/>
            </a:endParaRPr>
          </a:p>
          <a:p>
            <a:pPr algn="l">
              <a:spcBef>
                <a:spcPct val="20000"/>
              </a:spcBef>
            </a:pPr>
            <a:endParaRPr lang="zh-CN" altLang="en-US" sz="2000" dirty="0">
              <a:latin typeface="微软雅黑" panose="020B0503020204020204" pitchFamily="34" charset="-122"/>
              <a:ea typeface="微软雅黑" panose="020B0503020204020204" pitchFamily="34" charset="-122"/>
            </a:endParaRPr>
          </a:p>
        </p:txBody>
      </p:sp>
      <p:pic>
        <p:nvPicPr>
          <p:cNvPr id="36870" name="Picture 4" descr="E:\公维娜\2531170_165304375123_2_副本.jpg"/>
          <p:cNvPicPr>
            <a:picLocks noChangeAspect="1"/>
          </p:cNvPicPr>
          <p:nvPr/>
        </p:nvPicPr>
        <p:blipFill>
          <a:blip r:embed="rId2"/>
          <a:stretch>
            <a:fillRect/>
          </a:stretch>
        </p:blipFill>
        <p:spPr>
          <a:xfrm rot="1052922">
            <a:off x="561023" y="2190115"/>
            <a:ext cx="377825" cy="322263"/>
          </a:xfrm>
          <a:prstGeom prst="rect">
            <a:avLst/>
          </a:prstGeom>
          <a:noFill/>
          <a:ln w="9525">
            <a:noFill/>
          </a:ln>
        </p:spPr>
      </p:pic>
      <p:pic>
        <p:nvPicPr>
          <p:cNvPr id="2" name="Picture 4" descr="E:\公维娜\2531170_165304375123_2_副本.jpg"/>
          <p:cNvPicPr>
            <a:picLocks noChangeAspect="1"/>
          </p:cNvPicPr>
          <p:nvPr/>
        </p:nvPicPr>
        <p:blipFill>
          <a:blip r:embed="rId2"/>
          <a:stretch>
            <a:fillRect/>
          </a:stretch>
        </p:blipFill>
        <p:spPr>
          <a:xfrm rot="1052922">
            <a:off x="561023" y="2913380"/>
            <a:ext cx="377825" cy="322263"/>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8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p:cNvSpPr>
          <p:nvPr/>
        </p:nvSpPr>
        <p:spPr>
          <a:xfrm>
            <a:off x="556895" y="406400"/>
            <a:ext cx="2505710" cy="657860"/>
          </a:xfrm>
          <a:prstGeom prst="rect">
            <a:avLst/>
          </a:prstGeom>
          <a:noFill/>
          <a:ln w="9525">
            <a:noFill/>
          </a:ln>
        </p:spPr>
        <p:txBody>
          <a:bodyPr vert="horz" wrap="square" lIns="91440" tIns="45720" rIns="91440" bIns="45720" anchor="ctr"/>
          <a:lstStyle>
            <a:lvl1pPr marL="0" lvl="0" indent="0" algn="l" defTabSz="914400" eaLnBrk="1" fontAlgn="base" latinLnBrk="0" hangingPunct="1">
              <a:lnSpc>
                <a:spcPct val="100000"/>
              </a:lnSpc>
              <a:spcBef>
                <a:spcPct val="0"/>
              </a:spcBef>
              <a:spcAft>
                <a:spcPct val="0"/>
              </a:spcAft>
              <a:buNone/>
              <a:defRPr sz="3600" b="0" i="0" u="none" kern="1200" baseline="0">
                <a:solidFill>
                  <a:schemeClr val="tx2"/>
                </a:solidFill>
                <a:latin typeface="+mj-lt"/>
                <a:ea typeface="+mj-ea"/>
                <a:cs typeface="+mj-cs"/>
              </a:defRPr>
            </a:lvl1pPr>
          </a:lstStyle>
          <a:p>
            <a:pPr algn="l" eaLnBrk="1" hangingPunct="1">
              <a:buFont typeface="Arial" panose="020B0604020202020204" pitchFamily="34" charset="0"/>
            </a:pPr>
            <a:r>
              <a:rPr lang="zh-CN" altLang="en-US" sz="2400" b="1" dirty="0" smtClean="0">
                <a:solidFill>
                  <a:schemeClr val="tx1"/>
                </a:solidFill>
                <a:latin typeface="Arial" panose="020B0604020202020204" pitchFamily="34" charset="0"/>
                <a:ea typeface="微软雅黑" panose="020B0503020204020204" pitchFamily="34" charset="-122"/>
                <a:cs typeface="+mn-cs"/>
              </a:rPr>
              <a:t>工作机构</a:t>
            </a:r>
            <a:endParaRPr lang="zh-CN" altLang="en-US" sz="2400" b="1" dirty="0" smtClean="0">
              <a:solidFill>
                <a:schemeClr val="tx1"/>
              </a:solidFill>
              <a:latin typeface="Arial" panose="020B0604020202020204" pitchFamily="34" charset="0"/>
              <a:ea typeface="微软雅黑" panose="020B0503020204020204" pitchFamily="34" charset="-122"/>
              <a:cs typeface="+mn-cs"/>
            </a:endParaRPr>
          </a:p>
        </p:txBody>
      </p:sp>
      <p:grpSp>
        <p:nvGrpSpPr>
          <p:cNvPr id="4" name="组合 11265"/>
          <p:cNvGrpSpPr/>
          <p:nvPr/>
        </p:nvGrpSpPr>
        <p:grpSpPr>
          <a:xfrm>
            <a:off x="173454" y="382271"/>
            <a:ext cx="237392" cy="682625"/>
            <a:chOff x="0" y="0"/>
            <a:chExt cx="162" cy="430"/>
          </a:xfrm>
        </p:grpSpPr>
        <p:pic>
          <p:nvPicPr>
            <p:cNvPr id="5" name="矩形 6"/>
            <p:cNvPicPr/>
            <p:nvPr/>
          </p:nvPicPr>
          <p:blipFill>
            <a:blip r:embed="rId1"/>
            <a:stretch>
              <a:fillRect/>
            </a:stretch>
          </p:blipFill>
          <p:spPr>
            <a:xfrm>
              <a:off x="0" y="0"/>
              <a:ext cx="162" cy="430"/>
            </a:xfrm>
            <a:prstGeom prst="rect">
              <a:avLst/>
            </a:prstGeom>
            <a:noFill/>
            <a:ln w="9525">
              <a:noFill/>
            </a:ln>
          </p:spPr>
        </p:pic>
        <p:sp>
          <p:nvSpPr>
            <p:cNvPr id="6" name="文本框 5"/>
            <p:cNvSpPr txBox="1"/>
            <p:nvPr/>
          </p:nvSpPr>
          <p:spPr>
            <a:xfrm>
              <a:off x="39" y="22"/>
              <a:ext cx="86" cy="360"/>
            </a:xfrm>
            <a:prstGeom prst="rect">
              <a:avLst/>
            </a:prstGeom>
            <a:noFill/>
            <a:ln w="9525">
              <a:noFill/>
            </a:ln>
          </p:spPr>
          <p:txBody>
            <a:bodyPr anchor="ctr"/>
            <a:p>
              <a:pPr algn="ctr"/>
              <a:endParaRPr lang="zh-CN" altLang="en-US" dirty="0">
                <a:solidFill>
                  <a:srgbClr val="FFFFFF"/>
                </a:solidFill>
                <a:latin typeface="Arial" panose="020B0604020202020204" pitchFamily="34" charset="0"/>
                <a:ea typeface="微软雅黑" panose="020B0503020204020204" pitchFamily="34" charset="-122"/>
              </a:endParaRPr>
            </a:p>
          </p:txBody>
        </p:sp>
      </p:grpSp>
      <p:sp>
        <p:nvSpPr>
          <p:cNvPr id="100" name="文本框 99"/>
          <p:cNvSpPr txBox="1"/>
          <p:nvPr/>
        </p:nvSpPr>
        <p:spPr>
          <a:xfrm>
            <a:off x="978535" y="2140585"/>
            <a:ext cx="6453505" cy="1753235"/>
          </a:xfrm>
          <a:prstGeom prst="rect">
            <a:avLst/>
          </a:prstGeom>
          <a:noFill/>
          <a:ln w="9525">
            <a:noFill/>
          </a:ln>
        </p:spPr>
        <p:txBody>
          <a:bodyPr wrap="square">
            <a:spAutoFit/>
          </a:bodyPr>
          <a:p>
            <a:pPr algn="l">
              <a:spcBef>
                <a:spcPct val="20000"/>
              </a:spcBef>
            </a:pPr>
            <a:r>
              <a:rPr lang="zh-CN" altLang="en-US" sz="2000" dirty="0">
                <a:latin typeface="微软雅黑" panose="020B0503020204020204" pitchFamily="34" charset="-122"/>
                <a:ea typeface="微软雅黑" panose="020B0503020204020204" pitchFamily="34" charset="-122"/>
              </a:rPr>
              <a:t>社会团体换届选举由</a:t>
            </a:r>
            <a:r>
              <a:rPr lang="zh-CN" altLang="en-US" sz="2000" dirty="0">
                <a:solidFill>
                  <a:srgbClr val="FF0000"/>
                </a:solidFill>
                <a:latin typeface="微软雅黑" panose="020B0503020204020204" pitchFamily="34" charset="-122"/>
                <a:ea typeface="微软雅黑" panose="020B0503020204020204" pitchFamily="34" charset="-122"/>
              </a:rPr>
              <a:t>理事会</a:t>
            </a:r>
            <a:r>
              <a:rPr lang="zh-CN" altLang="en-US" sz="2000" dirty="0">
                <a:latin typeface="微软雅黑" panose="020B0503020204020204" pitchFamily="34" charset="-122"/>
                <a:ea typeface="微软雅黑" panose="020B0503020204020204" pitchFamily="34" charset="-122"/>
              </a:rPr>
              <a:t>或</a:t>
            </a:r>
            <a:r>
              <a:rPr lang="zh-CN" altLang="en-US" sz="2000" dirty="0">
                <a:solidFill>
                  <a:srgbClr val="FF0000"/>
                </a:solidFill>
                <a:latin typeface="微软雅黑" panose="020B0503020204020204" pitchFamily="34" charset="-122"/>
                <a:ea typeface="微软雅黑" panose="020B0503020204020204" pitchFamily="34" charset="-122"/>
              </a:rPr>
              <a:t>常务理事会</a:t>
            </a:r>
            <a:r>
              <a:rPr lang="zh-CN" altLang="en-US" sz="2000" dirty="0">
                <a:latin typeface="微软雅黑" panose="020B0503020204020204" pitchFamily="34" charset="-122"/>
                <a:ea typeface="微软雅黑" panose="020B0503020204020204" pitchFamily="34" charset="-122"/>
              </a:rPr>
              <a:t>负责。理事会可成立换届选举委员会或换届工作领导小组，并授权其全权负责换届选举工作</a:t>
            </a:r>
            <a:endParaRPr lang="zh-CN" altLang="en-US" sz="2000" dirty="0">
              <a:latin typeface="微软雅黑" panose="020B0503020204020204" pitchFamily="34" charset="-122"/>
              <a:ea typeface="微软雅黑" panose="020B0503020204020204" pitchFamily="34" charset="-122"/>
            </a:endParaRPr>
          </a:p>
          <a:p>
            <a:pPr algn="l">
              <a:spcBef>
                <a:spcPct val="20000"/>
              </a:spcBef>
            </a:pPr>
            <a:endParaRPr lang="zh-CN" altLang="en-US" sz="2000" dirty="0">
              <a:latin typeface="微软雅黑" panose="020B0503020204020204" pitchFamily="34" charset="-122"/>
              <a:ea typeface="微软雅黑" panose="020B0503020204020204" pitchFamily="34" charset="-122"/>
            </a:endParaRPr>
          </a:p>
          <a:p>
            <a:pPr algn="l">
              <a:spcBef>
                <a:spcPct val="20000"/>
              </a:spcBef>
            </a:pPr>
            <a:endParaRPr lang="zh-CN" altLang="en-US" sz="2000" dirty="0">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0242"/>
          <p:cNvGrpSpPr/>
          <p:nvPr/>
        </p:nvGrpSpPr>
        <p:grpSpPr>
          <a:xfrm>
            <a:off x="162659" y="317501"/>
            <a:ext cx="237392" cy="682625"/>
            <a:chOff x="0" y="0"/>
            <a:chExt cx="162" cy="430"/>
          </a:xfrm>
        </p:grpSpPr>
        <p:pic>
          <p:nvPicPr>
            <p:cNvPr id="10244" name="矩形 6"/>
            <p:cNvPicPr/>
            <p:nvPr/>
          </p:nvPicPr>
          <p:blipFill>
            <a:blip r:embed="rId1"/>
            <a:stretch>
              <a:fillRect/>
            </a:stretch>
          </p:blipFill>
          <p:spPr>
            <a:xfrm>
              <a:off x="0" y="0"/>
              <a:ext cx="162" cy="430"/>
            </a:xfrm>
            <a:prstGeom prst="rect">
              <a:avLst/>
            </a:prstGeom>
            <a:noFill/>
            <a:ln w="9525">
              <a:noFill/>
            </a:ln>
          </p:spPr>
        </p:pic>
        <p:sp>
          <p:nvSpPr>
            <p:cNvPr id="10245" name="文本框 10244"/>
            <p:cNvSpPr txBox="1"/>
            <p:nvPr/>
          </p:nvSpPr>
          <p:spPr>
            <a:xfrm>
              <a:off x="39" y="22"/>
              <a:ext cx="86" cy="360"/>
            </a:xfrm>
            <a:prstGeom prst="rect">
              <a:avLst/>
            </a:prstGeom>
            <a:noFill/>
            <a:ln w="9525">
              <a:noFill/>
            </a:ln>
          </p:spPr>
          <p:txBody>
            <a:bodyPr anchor="ctr"/>
            <a:lstStyle/>
            <a:p>
              <a:pPr algn="ctr"/>
              <a:endParaRPr lang="zh-CN" altLang="en-US" dirty="0">
                <a:solidFill>
                  <a:srgbClr val="FFFFFF"/>
                </a:solidFill>
                <a:latin typeface="Arial" panose="020B0604020202020204" pitchFamily="34" charset="0"/>
                <a:ea typeface="微软雅黑" panose="020B0503020204020204" pitchFamily="34" charset="-122"/>
              </a:endParaRPr>
            </a:p>
          </p:txBody>
        </p:sp>
      </p:grpSp>
      <p:sp>
        <p:nvSpPr>
          <p:cNvPr id="10247" name="矩形 11"/>
          <p:cNvSpPr/>
          <p:nvPr/>
        </p:nvSpPr>
        <p:spPr>
          <a:xfrm>
            <a:off x="428596" y="428604"/>
            <a:ext cx="5671038" cy="500062"/>
          </a:xfrm>
          <a:prstGeom prst="rect">
            <a:avLst/>
          </a:prstGeom>
          <a:noFill/>
          <a:ln w="9525">
            <a:noFill/>
          </a:ln>
        </p:spPr>
        <p:txBody>
          <a:bodyPr anchor="ctr"/>
          <a:lstStyle/>
          <a:p>
            <a:r>
              <a:rPr lang="zh-CN" altLang="en-US" sz="2400" b="1" dirty="0" smtClean="0">
                <a:latin typeface="Arial" panose="020B0604020202020204" pitchFamily="34" charset="0"/>
                <a:ea typeface="微软雅黑" panose="020B0503020204020204" pitchFamily="34" charset="-122"/>
              </a:rPr>
              <a:t>法律体系</a:t>
            </a:r>
            <a:endParaRPr lang="zh-CN" altLang="en-US" sz="2400" b="1" dirty="0">
              <a:latin typeface="Arial" panose="020B0604020202020204" pitchFamily="34" charset="0"/>
              <a:ea typeface="微软雅黑" panose="020B0503020204020204" pitchFamily="34" charset="-122"/>
            </a:endParaRPr>
          </a:p>
        </p:txBody>
      </p:sp>
      <p:grpSp>
        <p:nvGrpSpPr>
          <p:cNvPr id="3" name="组合 10247"/>
          <p:cNvGrpSpPr/>
          <p:nvPr/>
        </p:nvGrpSpPr>
        <p:grpSpPr>
          <a:xfrm>
            <a:off x="463062" y="1655763"/>
            <a:ext cx="3790950" cy="3795712"/>
            <a:chOff x="0" y="0"/>
            <a:chExt cx="3080" cy="2135"/>
          </a:xfrm>
        </p:grpSpPr>
        <p:sp>
          <p:nvSpPr>
            <p:cNvPr id="10249" name="Freeform 7"/>
            <p:cNvSpPr/>
            <p:nvPr/>
          </p:nvSpPr>
          <p:spPr>
            <a:xfrm>
              <a:off x="0" y="1475"/>
              <a:ext cx="3080" cy="658"/>
            </a:xfrm>
            <a:custGeom>
              <a:avLst/>
              <a:gdLst>
                <a:gd name="txL" fmla="*/ 0 w 3080"/>
                <a:gd name="txT" fmla="*/ 0 h 658"/>
                <a:gd name="txR" fmla="*/ 3080 w 3080"/>
                <a:gd name="txB" fmla="*/ 658 h 658"/>
              </a:gdLst>
              <a:ahLst/>
              <a:cxnLst>
                <a:cxn ang="0">
                  <a:pos x="1636" y="252"/>
                </a:cxn>
                <a:cxn ang="0">
                  <a:pos x="0" y="117"/>
                </a:cxn>
                <a:cxn ang="0">
                  <a:pos x="1647" y="658"/>
                </a:cxn>
                <a:cxn ang="0">
                  <a:pos x="3080" y="0"/>
                </a:cxn>
                <a:cxn ang="0">
                  <a:pos x="1636" y="252"/>
                </a:cxn>
              </a:cxnLst>
              <a:rect l="txL" t="txT" r="txR" b="txB"/>
              <a:pathLst>
                <a:path w="3080" h="658">
                  <a:moveTo>
                    <a:pt x="1636" y="252"/>
                  </a:moveTo>
                  <a:lnTo>
                    <a:pt x="0" y="117"/>
                  </a:lnTo>
                  <a:lnTo>
                    <a:pt x="1647" y="658"/>
                  </a:lnTo>
                  <a:lnTo>
                    <a:pt x="3080" y="0"/>
                  </a:lnTo>
                  <a:lnTo>
                    <a:pt x="1636" y="252"/>
                  </a:lnTo>
                  <a:close/>
                </a:path>
              </a:pathLst>
            </a:custGeom>
            <a:gradFill rotWithShape="1">
              <a:gsLst>
                <a:gs pos="0">
                  <a:srgbClr val="9F9F9F">
                    <a:alpha val="0"/>
                  </a:srgbClr>
                </a:gs>
                <a:gs pos="100000">
                  <a:schemeClr val="bg2"/>
                </a:gs>
              </a:gsLst>
              <a:lin ang="5400000" scaled="1"/>
              <a:tileRect/>
            </a:gradFill>
            <a:ln w="9525">
              <a:noFill/>
            </a:ln>
          </p:spPr>
          <p:txBody>
            <a:bodyPr/>
            <a:lstStyle/>
            <a:p>
              <a:endParaRPr lang="zh-CN" altLang="en-US" dirty="0">
                <a:latin typeface="Arial" panose="020B0604020202020204" pitchFamily="34" charset="0"/>
              </a:endParaRPr>
            </a:p>
          </p:txBody>
        </p:sp>
        <p:grpSp>
          <p:nvGrpSpPr>
            <p:cNvPr id="4" name="组合 10249"/>
            <p:cNvGrpSpPr/>
            <p:nvPr/>
          </p:nvGrpSpPr>
          <p:grpSpPr>
            <a:xfrm>
              <a:off x="0" y="355"/>
              <a:ext cx="3080" cy="1780"/>
              <a:chOff x="0" y="0"/>
              <a:chExt cx="3080" cy="1780"/>
            </a:xfrm>
          </p:grpSpPr>
          <p:sp>
            <p:nvSpPr>
              <p:cNvPr id="10251" name="Freeform 9"/>
              <p:cNvSpPr/>
              <p:nvPr/>
            </p:nvSpPr>
            <p:spPr>
              <a:xfrm>
                <a:off x="342" y="0"/>
                <a:ext cx="2395" cy="1305"/>
              </a:xfrm>
              <a:custGeom>
                <a:avLst/>
                <a:gdLst>
                  <a:gd name="txL" fmla="*/ 0 w 2395"/>
                  <a:gd name="txT" fmla="*/ 0 h 1305"/>
                  <a:gd name="txR" fmla="*/ 2395 w 2395"/>
                  <a:gd name="txB" fmla="*/ 1305 h 1305"/>
                </a:gdLst>
                <a:ahLst/>
                <a:cxnLst>
                  <a:cxn ang="0">
                    <a:pos x="1113" y="0"/>
                  </a:cxn>
                  <a:cxn ang="0">
                    <a:pos x="0" y="698"/>
                  </a:cxn>
                  <a:cxn ang="0">
                    <a:pos x="1282" y="1305"/>
                  </a:cxn>
                  <a:cxn ang="0">
                    <a:pos x="2395" y="606"/>
                  </a:cxn>
                  <a:cxn ang="0">
                    <a:pos x="1113" y="0"/>
                  </a:cxn>
                </a:cxnLst>
                <a:rect l="txL" t="txT" r="txR" b="txB"/>
                <a:pathLst>
                  <a:path w="2395" h="1305">
                    <a:moveTo>
                      <a:pt x="1113" y="0"/>
                    </a:moveTo>
                    <a:lnTo>
                      <a:pt x="0" y="698"/>
                    </a:lnTo>
                    <a:lnTo>
                      <a:pt x="1282" y="1305"/>
                    </a:lnTo>
                    <a:lnTo>
                      <a:pt x="2395" y="606"/>
                    </a:lnTo>
                    <a:lnTo>
                      <a:pt x="1113" y="0"/>
                    </a:lnTo>
                    <a:close/>
                  </a:path>
                </a:pathLst>
              </a:custGeom>
              <a:solidFill>
                <a:srgbClr val="434343"/>
              </a:solidFill>
              <a:ln w="9525">
                <a:noFill/>
              </a:ln>
            </p:spPr>
            <p:txBody>
              <a:bodyPr/>
              <a:lstStyle/>
              <a:p>
                <a:endParaRPr lang="zh-CN" altLang="en-US" dirty="0">
                  <a:latin typeface="Arial" panose="020B0604020202020204" pitchFamily="34" charset="0"/>
                </a:endParaRPr>
              </a:p>
            </p:txBody>
          </p:sp>
          <p:sp>
            <p:nvSpPr>
              <p:cNvPr id="10252" name="Freeform 12"/>
              <p:cNvSpPr/>
              <p:nvPr/>
            </p:nvSpPr>
            <p:spPr>
              <a:xfrm>
                <a:off x="0" y="698"/>
                <a:ext cx="1647" cy="1082"/>
              </a:xfrm>
              <a:custGeom>
                <a:avLst/>
                <a:gdLst>
                  <a:gd name="txL" fmla="*/ 0 w 1647"/>
                  <a:gd name="txT" fmla="*/ 0 h 1082"/>
                  <a:gd name="txR" fmla="*/ 1647 w 1647"/>
                  <a:gd name="txB" fmla="*/ 1082 h 1082"/>
                </a:gdLst>
                <a:ahLst/>
                <a:cxnLst>
                  <a:cxn ang="0">
                    <a:pos x="1624" y="607"/>
                  </a:cxn>
                  <a:cxn ang="0">
                    <a:pos x="342" y="0"/>
                  </a:cxn>
                  <a:cxn ang="0">
                    <a:pos x="0" y="300"/>
                  </a:cxn>
                  <a:cxn ang="0">
                    <a:pos x="1647" y="1082"/>
                  </a:cxn>
                  <a:cxn ang="0">
                    <a:pos x="1624" y="607"/>
                  </a:cxn>
                </a:cxnLst>
                <a:rect l="txL" t="txT" r="txR" b="txB"/>
                <a:pathLst>
                  <a:path w="1647" h="1082">
                    <a:moveTo>
                      <a:pt x="1624" y="607"/>
                    </a:moveTo>
                    <a:lnTo>
                      <a:pt x="342" y="0"/>
                    </a:lnTo>
                    <a:lnTo>
                      <a:pt x="0" y="300"/>
                    </a:lnTo>
                    <a:lnTo>
                      <a:pt x="1647" y="1082"/>
                    </a:lnTo>
                    <a:lnTo>
                      <a:pt x="1624" y="607"/>
                    </a:lnTo>
                    <a:close/>
                  </a:path>
                </a:pathLst>
              </a:custGeom>
              <a:solidFill>
                <a:srgbClr val="9F9F9F"/>
              </a:solidFill>
              <a:ln w="9525">
                <a:noFill/>
              </a:ln>
            </p:spPr>
            <p:txBody>
              <a:bodyPr/>
              <a:lstStyle/>
              <a:p>
                <a:endParaRPr lang="zh-CN" altLang="en-US" dirty="0">
                  <a:latin typeface="Arial" panose="020B0604020202020204" pitchFamily="34" charset="0"/>
                </a:endParaRPr>
              </a:p>
            </p:txBody>
          </p:sp>
          <p:sp>
            <p:nvSpPr>
              <p:cNvPr id="10253" name="Freeform 15"/>
              <p:cNvSpPr/>
              <p:nvPr/>
            </p:nvSpPr>
            <p:spPr>
              <a:xfrm>
                <a:off x="1624" y="606"/>
                <a:ext cx="1456" cy="1174"/>
              </a:xfrm>
              <a:custGeom>
                <a:avLst/>
                <a:gdLst>
                  <a:gd name="txL" fmla="*/ 0 w 1456"/>
                  <a:gd name="txT" fmla="*/ 0 h 1174"/>
                  <a:gd name="txR" fmla="*/ 1456 w 1456"/>
                  <a:gd name="txB" fmla="*/ 1174 h 1174"/>
                </a:gdLst>
                <a:ahLst/>
                <a:cxnLst>
                  <a:cxn ang="0">
                    <a:pos x="1113" y="0"/>
                  </a:cxn>
                  <a:cxn ang="0">
                    <a:pos x="0" y="699"/>
                  </a:cxn>
                  <a:cxn ang="0">
                    <a:pos x="23" y="1174"/>
                  </a:cxn>
                  <a:cxn ang="0">
                    <a:pos x="1456" y="275"/>
                  </a:cxn>
                  <a:cxn ang="0">
                    <a:pos x="1113" y="0"/>
                  </a:cxn>
                </a:cxnLst>
                <a:rect l="txL" t="txT" r="txR" b="txB"/>
                <a:pathLst>
                  <a:path w="1456" h="1174">
                    <a:moveTo>
                      <a:pt x="1113" y="0"/>
                    </a:moveTo>
                    <a:lnTo>
                      <a:pt x="0" y="699"/>
                    </a:lnTo>
                    <a:lnTo>
                      <a:pt x="23" y="1174"/>
                    </a:lnTo>
                    <a:lnTo>
                      <a:pt x="1456" y="275"/>
                    </a:lnTo>
                    <a:lnTo>
                      <a:pt x="1113" y="0"/>
                    </a:lnTo>
                    <a:close/>
                  </a:path>
                </a:pathLst>
              </a:custGeom>
              <a:solidFill>
                <a:srgbClr val="5A5A5A"/>
              </a:solidFill>
              <a:ln w="9525">
                <a:noFill/>
              </a:ln>
            </p:spPr>
            <p:txBody>
              <a:bodyPr/>
              <a:lstStyle/>
              <a:p>
                <a:endParaRPr lang="zh-CN" altLang="en-US" dirty="0">
                  <a:latin typeface="Arial" panose="020B0604020202020204" pitchFamily="34" charset="0"/>
                </a:endParaRPr>
              </a:p>
            </p:txBody>
          </p:sp>
        </p:grpSp>
        <p:grpSp>
          <p:nvGrpSpPr>
            <p:cNvPr id="5" name="组合 10253"/>
            <p:cNvGrpSpPr/>
            <p:nvPr/>
          </p:nvGrpSpPr>
          <p:grpSpPr>
            <a:xfrm>
              <a:off x="385" y="240"/>
              <a:ext cx="2309" cy="1360"/>
              <a:chOff x="0" y="0"/>
              <a:chExt cx="2309" cy="1360"/>
            </a:xfrm>
          </p:grpSpPr>
          <p:sp>
            <p:nvSpPr>
              <p:cNvPr id="10255" name="Freeform 11"/>
              <p:cNvSpPr/>
              <p:nvPr/>
            </p:nvSpPr>
            <p:spPr>
              <a:xfrm>
                <a:off x="0" y="474"/>
                <a:ext cx="1235" cy="886"/>
              </a:xfrm>
              <a:custGeom>
                <a:avLst/>
                <a:gdLst>
                  <a:gd name="txL" fmla="*/ 0 w 1235"/>
                  <a:gd name="txT" fmla="*/ 0 h 886"/>
                  <a:gd name="txR" fmla="*/ 1235 w 1235"/>
                  <a:gd name="txB" fmla="*/ 886 h 886"/>
                </a:gdLst>
                <a:ahLst/>
                <a:cxnLst>
                  <a:cxn ang="0">
                    <a:pos x="1212" y="412"/>
                  </a:cxn>
                  <a:cxn ang="0">
                    <a:pos x="343" y="0"/>
                  </a:cxn>
                  <a:cxn ang="0">
                    <a:pos x="0" y="302"/>
                  </a:cxn>
                  <a:cxn ang="0">
                    <a:pos x="1235" y="886"/>
                  </a:cxn>
                  <a:cxn ang="0">
                    <a:pos x="1212" y="412"/>
                  </a:cxn>
                </a:cxnLst>
                <a:rect l="txL" t="txT" r="txR" b="txB"/>
                <a:pathLst>
                  <a:path w="1235" h="886">
                    <a:moveTo>
                      <a:pt x="1212" y="412"/>
                    </a:moveTo>
                    <a:lnTo>
                      <a:pt x="343" y="0"/>
                    </a:lnTo>
                    <a:lnTo>
                      <a:pt x="0" y="302"/>
                    </a:lnTo>
                    <a:lnTo>
                      <a:pt x="1235" y="886"/>
                    </a:lnTo>
                    <a:lnTo>
                      <a:pt x="1212" y="412"/>
                    </a:lnTo>
                    <a:close/>
                  </a:path>
                </a:pathLst>
              </a:custGeom>
              <a:solidFill>
                <a:srgbClr val="7DBEFF"/>
              </a:solidFill>
              <a:ln w="9525">
                <a:noFill/>
              </a:ln>
            </p:spPr>
            <p:txBody>
              <a:bodyPr wrap="none" anchor="ctr"/>
              <a:lstStyle/>
              <a:p>
                <a:endParaRPr lang="zh-CN" altLang="en-US" dirty="0">
                  <a:latin typeface="Arial" panose="020B0604020202020204" pitchFamily="34" charset="0"/>
                </a:endParaRPr>
              </a:p>
            </p:txBody>
          </p:sp>
          <p:sp>
            <p:nvSpPr>
              <p:cNvPr id="10256" name="Freeform 14"/>
              <p:cNvSpPr/>
              <p:nvPr/>
            </p:nvSpPr>
            <p:spPr>
              <a:xfrm>
                <a:off x="1212" y="412"/>
                <a:ext cx="1097" cy="948"/>
              </a:xfrm>
              <a:custGeom>
                <a:avLst/>
                <a:gdLst>
                  <a:gd name="txL" fmla="*/ 0 w 1097"/>
                  <a:gd name="txT" fmla="*/ 0 h 948"/>
                  <a:gd name="txR" fmla="*/ 1097 w 1097"/>
                  <a:gd name="txB" fmla="*/ 948 h 948"/>
                </a:gdLst>
                <a:ahLst/>
                <a:cxnLst>
                  <a:cxn ang="0">
                    <a:pos x="755" y="0"/>
                  </a:cxn>
                  <a:cxn ang="0">
                    <a:pos x="0" y="474"/>
                  </a:cxn>
                  <a:cxn ang="0">
                    <a:pos x="23" y="948"/>
                  </a:cxn>
                  <a:cxn ang="0">
                    <a:pos x="1097" y="275"/>
                  </a:cxn>
                  <a:cxn ang="0">
                    <a:pos x="755" y="0"/>
                  </a:cxn>
                </a:cxnLst>
                <a:rect l="txL" t="txT" r="txR" b="txB"/>
                <a:pathLst>
                  <a:path w="1097" h="948">
                    <a:moveTo>
                      <a:pt x="755" y="0"/>
                    </a:moveTo>
                    <a:lnTo>
                      <a:pt x="0" y="474"/>
                    </a:lnTo>
                    <a:lnTo>
                      <a:pt x="23" y="948"/>
                    </a:lnTo>
                    <a:lnTo>
                      <a:pt x="1097" y="275"/>
                    </a:lnTo>
                    <a:lnTo>
                      <a:pt x="755" y="0"/>
                    </a:lnTo>
                    <a:close/>
                  </a:path>
                </a:pathLst>
              </a:custGeom>
              <a:solidFill>
                <a:srgbClr val="0073E6"/>
              </a:solidFill>
              <a:ln w="9525">
                <a:noFill/>
              </a:ln>
            </p:spPr>
            <p:txBody>
              <a:bodyPr wrap="none" anchor="ctr"/>
              <a:lstStyle/>
              <a:p>
                <a:endParaRPr lang="zh-CN" altLang="en-US" dirty="0">
                  <a:latin typeface="Arial" panose="020B0604020202020204" pitchFamily="34" charset="0"/>
                </a:endParaRPr>
              </a:p>
            </p:txBody>
          </p:sp>
          <p:sp>
            <p:nvSpPr>
              <p:cNvPr id="10257" name="Freeform 8"/>
              <p:cNvSpPr/>
              <p:nvPr/>
            </p:nvSpPr>
            <p:spPr>
              <a:xfrm>
                <a:off x="343" y="0"/>
                <a:ext cx="1624" cy="886"/>
              </a:xfrm>
              <a:custGeom>
                <a:avLst/>
                <a:gdLst>
                  <a:gd name="txL" fmla="*/ 0 w 1624"/>
                  <a:gd name="txT" fmla="*/ 0 h 886"/>
                  <a:gd name="txR" fmla="*/ 1624 w 1624"/>
                  <a:gd name="txB" fmla="*/ 886 h 886"/>
                </a:gdLst>
                <a:ahLst/>
                <a:cxnLst>
                  <a:cxn ang="0">
                    <a:pos x="756" y="0"/>
                  </a:cxn>
                  <a:cxn ang="0">
                    <a:pos x="0" y="474"/>
                  </a:cxn>
                  <a:cxn ang="0">
                    <a:pos x="869" y="886"/>
                  </a:cxn>
                  <a:cxn ang="0">
                    <a:pos x="1624" y="412"/>
                  </a:cxn>
                  <a:cxn ang="0">
                    <a:pos x="756" y="0"/>
                  </a:cxn>
                </a:cxnLst>
                <a:rect l="txL" t="txT" r="txR" b="txB"/>
                <a:pathLst>
                  <a:path w="1624" h="886">
                    <a:moveTo>
                      <a:pt x="756" y="0"/>
                    </a:moveTo>
                    <a:lnTo>
                      <a:pt x="0" y="474"/>
                    </a:lnTo>
                    <a:lnTo>
                      <a:pt x="869" y="886"/>
                    </a:lnTo>
                    <a:lnTo>
                      <a:pt x="1624" y="412"/>
                    </a:lnTo>
                    <a:lnTo>
                      <a:pt x="756" y="0"/>
                    </a:lnTo>
                    <a:close/>
                  </a:path>
                </a:pathLst>
              </a:custGeom>
              <a:solidFill>
                <a:srgbClr val="434343"/>
              </a:solidFill>
              <a:ln w="9525">
                <a:noFill/>
              </a:ln>
            </p:spPr>
            <p:txBody>
              <a:bodyPr/>
              <a:lstStyle/>
              <a:p>
                <a:endParaRPr lang="zh-CN" altLang="en-US" dirty="0">
                  <a:latin typeface="Arial" panose="020B0604020202020204" pitchFamily="34" charset="0"/>
                </a:endParaRPr>
              </a:p>
            </p:txBody>
          </p:sp>
        </p:grpSp>
        <p:grpSp>
          <p:nvGrpSpPr>
            <p:cNvPr id="6" name="组合 10257"/>
            <p:cNvGrpSpPr/>
            <p:nvPr/>
          </p:nvGrpSpPr>
          <p:grpSpPr>
            <a:xfrm>
              <a:off x="770" y="0"/>
              <a:ext cx="1539" cy="1067"/>
              <a:chOff x="0" y="0"/>
              <a:chExt cx="1539" cy="1067"/>
            </a:xfrm>
          </p:grpSpPr>
          <p:sp>
            <p:nvSpPr>
              <p:cNvPr id="10259" name="Freeform 10"/>
              <p:cNvSpPr/>
              <p:nvPr/>
            </p:nvSpPr>
            <p:spPr>
              <a:xfrm>
                <a:off x="0" y="0"/>
                <a:ext cx="824" cy="1067"/>
              </a:xfrm>
              <a:custGeom>
                <a:avLst/>
                <a:gdLst>
                  <a:gd name="txL" fmla="*/ 0 w 824"/>
                  <a:gd name="txT" fmla="*/ 0 h 1067"/>
                  <a:gd name="txR" fmla="*/ 824 w 824"/>
                  <a:gd name="txB" fmla="*/ 1067 h 1067"/>
                </a:gdLst>
                <a:ahLst/>
                <a:cxnLst>
                  <a:cxn ang="0">
                    <a:pos x="771" y="0"/>
                  </a:cxn>
                  <a:cxn ang="0">
                    <a:pos x="0" y="677"/>
                  </a:cxn>
                  <a:cxn ang="0">
                    <a:pos x="824" y="1067"/>
                  </a:cxn>
                  <a:cxn ang="0">
                    <a:pos x="771" y="0"/>
                  </a:cxn>
                </a:cxnLst>
                <a:rect l="txL" t="txT" r="txR" b="txB"/>
                <a:pathLst>
                  <a:path w="824" h="1067">
                    <a:moveTo>
                      <a:pt x="771" y="0"/>
                    </a:moveTo>
                    <a:lnTo>
                      <a:pt x="0" y="677"/>
                    </a:lnTo>
                    <a:lnTo>
                      <a:pt x="824" y="1067"/>
                    </a:lnTo>
                    <a:lnTo>
                      <a:pt x="771" y="0"/>
                    </a:lnTo>
                    <a:close/>
                  </a:path>
                </a:pathLst>
              </a:custGeom>
              <a:gradFill rotWithShape="1">
                <a:gsLst>
                  <a:gs pos="0">
                    <a:srgbClr val="FF3333"/>
                  </a:gs>
                  <a:gs pos="100000">
                    <a:srgbClr val="FF1C1C"/>
                  </a:gs>
                </a:gsLst>
                <a:lin ang="5400000" scaled="1"/>
                <a:tileRect/>
              </a:gradFill>
              <a:ln w="9525">
                <a:noFill/>
              </a:ln>
            </p:spPr>
            <p:txBody>
              <a:bodyPr wrap="none" anchor="ctr"/>
              <a:lstStyle/>
              <a:p>
                <a:endParaRPr lang="zh-CN" altLang="en-US" dirty="0">
                  <a:latin typeface="Arial" panose="020B0604020202020204" pitchFamily="34" charset="0"/>
                </a:endParaRPr>
              </a:p>
            </p:txBody>
          </p:sp>
          <p:sp>
            <p:nvSpPr>
              <p:cNvPr id="10260" name="Freeform 13"/>
              <p:cNvSpPr/>
              <p:nvPr/>
            </p:nvSpPr>
            <p:spPr>
              <a:xfrm>
                <a:off x="771" y="0"/>
                <a:ext cx="768" cy="1067"/>
              </a:xfrm>
              <a:custGeom>
                <a:avLst/>
                <a:gdLst>
                  <a:gd name="txL" fmla="*/ 0 w 768"/>
                  <a:gd name="txT" fmla="*/ 0 h 1067"/>
                  <a:gd name="txR" fmla="*/ 768 w 768"/>
                  <a:gd name="txB" fmla="*/ 1067 h 1067"/>
                </a:gdLst>
                <a:ahLst/>
                <a:cxnLst>
                  <a:cxn ang="0">
                    <a:pos x="0" y="0"/>
                  </a:cxn>
                  <a:cxn ang="0">
                    <a:pos x="53" y="1067"/>
                  </a:cxn>
                  <a:cxn ang="0">
                    <a:pos x="768" y="618"/>
                  </a:cxn>
                  <a:cxn ang="0">
                    <a:pos x="0" y="0"/>
                  </a:cxn>
                </a:cxnLst>
                <a:rect l="txL" t="txT" r="txR" b="txB"/>
                <a:pathLst>
                  <a:path w="768" h="1067">
                    <a:moveTo>
                      <a:pt x="0" y="0"/>
                    </a:moveTo>
                    <a:lnTo>
                      <a:pt x="53" y="1067"/>
                    </a:lnTo>
                    <a:lnTo>
                      <a:pt x="768" y="618"/>
                    </a:lnTo>
                    <a:lnTo>
                      <a:pt x="0" y="0"/>
                    </a:lnTo>
                    <a:close/>
                  </a:path>
                </a:pathLst>
              </a:custGeom>
              <a:solidFill>
                <a:srgbClr val="A20000"/>
              </a:solidFill>
              <a:ln w="9525">
                <a:noFill/>
              </a:ln>
            </p:spPr>
            <p:txBody>
              <a:bodyPr wrap="none" anchor="ctr"/>
              <a:lstStyle/>
              <a:p>
                <a:endParaRPr lang="zh-CN" altLang="en-US" dirty="0">
                  <a:latin typeface="Arial" panose="020B0604020202020204" pitchFamily="34" charset="0"/>
                </a:endParaRPr>
              </a:p>
            </p:txBody>
          </p:sp>
        </p:grpSp>
      </p:grpSp>
      <p:grpSp>
        <p:nvGrpSpPr>
          <p:cNvPr id="7" name="组合 10260"/>
          <p:cNvGrpSpPr/>
          <p:nvPr/>
        </p:nvGrpSpPr>
        <p:grpSpPr>
          <a:xfrm>
            <a:off x="2429608" y="2197100"/>
            <a:ext cx="5506915" cy="692150"/>
            <a:chOff x="0" y="0"/>
            <a:chExt cx="3758" cy="436"/>
          </a:xfrm>
        </p:grpSpPr>
        <p:sp>
          <p:nvSpPr>
            <p:cNvPr id="10262" name="Line 95"/>
            <p:cNvSpPr/>
            <p:nvPr/>
          </p:nvSpPr>
          <p:spPr>
            <a:xfrm>
              <a:off x="0" y="255"/>
              <a:ext cx="1661" cy="0"/>
            </a:xfrm>
            <a:prstGeom prst="line">
              <a:avLst/>
            </a:prstGeom>
            <a:ln w="31750" cap="flat" cmpd="sng">
              <a:solidFill>
                <a:srgbClr val="717171"/>
              </a:solidFill>
              <a:prstDash val="solid"/>
              <a:headEnd type="none" w="med" len="med"/>
              <a:tailEnd type="none" w="med" len="med"/>
            </a:ln>
          </p:spPr>
        </p:sp>
        <p:grpSp>
          <p:nvGrpSpPr>
            <p:cNvPr id="8" name="组合 10262"/>
            <p:cNvGrpSpPr/>
            <p:nvPr/>
          </p:nvGrpSpPr>
          <p:grpSpPr>
            <a:xfrm>
              <a:off x="1530" y="0"/>
              <a:ext cx="2228" cy="436"/>
              <a:chOff x="0" y="0"/>
              <a:chExt cx="2228" cy="436"/>
            </a:xfrm>
          </p:grpSpPr>
          <p:sp>
            <p:nvSpPr>
              <p:cNvPr id="10264" name="Text Box 96"/>
              <p:cNvSpPr txBox="1"/>
              <p:nvPr/>
            </p:nvSpPr>
            <p:spPr>
              <a:xfrm>
                <a:off x="57" y="0"/>
                <a:ext cx="1474" cy="239"/>
              </a:xfrm>
              <a:prstGeom prst="rect">
                <a:avLst/>
              </a:prstGeom>
              <a:noFill/>
              <a:ln w="9525">
                <a:noFill/>
              </a:ln>
            </p:spPr>
            <p:txBody>
              <a:bodyPr>
                <a:spAutoFit/>
              </a:bodyPr>
              <a:lstStyle/>
              <a:p>
                <a:pPr>
                  <a:spcBef>
                    <a:spcPct val="50000"/>
                  </a:spcBef>
                </a:pPr>
                <a:r>
                  <a:rPr lang="zh-CN" altLang="en-US" sz="2800" b="1" baseline="-25000" dirty="0">
                    <a:latin typeface="微软雅黑" panose="020B0503020204020204" pitchFamily="34" charset="-122"/>
                    <a:ea typeface="微软雅黑" panose="020B0503020204020204" pitchFamily="34" charset="-122"/>
                  </a:rPr>
                  <a:t>以宪法为依据</a:t>
                </a:r>
                <a:endParaRPr lang="en-US" altLang="zh-CN" sz="2800" b="1" baseline="-25000" dirty="0">
                  <a:latin typeface="微软雅黑" panose="020B0503020204020204" pitchFamily="34" charset="-122"/>
                  <a:ea typeface="微软雅黑" panose="020B0503020204020204" pitchFamily="34" charset="-122"/>
                </a:endParaRPr>
              </a:p>
            </p:txBody>
          </p:sp>
          <p:sp>
            <p:nvSpPr>
              <p:cNvPr id="10265" name="Text Box 98"/>
              <p:cNvSpPr txBox="1"/>
              <p:nvPr/>
            </p:nvSpPr>
            <p:spPr>
              <a:xfrm>
                <a:off x="0" y="236"/>
                <a:ext cx="2228" cy="200"/>
              </a:xfrm>
              <a:prstGeom prst="rect">
                <a:avLst/>
              </a:prstGeom>
              <a:noFill/>
              <a:ln w="9525">
                <a:noFill/>
              </a:ln>
            </p:spPr>
            <p:txBody>
              <a:bodyPr>
                <a:spAutoFit/>
              </a:bodyPr>
              <a:lstStyle/>
              <a:p>
                <a:pPr>
                  <a:spcBef>
                    <a:spcPct val="50000"/>
                  </a:spcBef>
                </a:pPr>
                <a:r>
                  <a:rPr lang="en-US" altLang="zh-CN" sz="2200" b="1" baseline="-25000" dirty="0" smtClean="0">
                    <a:solidFill>
                      <a:schemeClr val="accent2"/>
                    </a:solidFill>
                    <a:latin typeface="微软雅黑" panose="020B0503020204020204" pitchFamily="34" charset="-122"/>
                    <a:ea typeface="微软雅黑" panose="020B0503020204020204" pitchFamily="34" charset="-122"/>
                  </a:rPr>
                  <a:t>《</a:t>
                </a:r>
                <a:r>
                  <a:rPr lang="zh-CN" altLang="en-US" sz="2200" b="1" baseline="-25000" dirty="0" smtClean="0">
                    <a:solidFill>
                      <a:schemeClr val="accent2"/>
                    </a:solidFill>
                    <a:latin typeface="微软雅黑" panose="020B0503020204020204" pitchFamily="34" charset="-122"/>
                    <a:ea typeface="微软雅黑" panose="020B0503020204020204" pitchFamily="34" charset="-122"/>
                  </a:rPr>
                  <a:t>宪法</a:t>
                </a:r>
                <a:r>
                  <a:rPr lang="en-US" altLang="zh-CN" sz="2200" b="1" baseline="-25000" dirty="0" smtClean="0">
                    <a:solidFill>
                      <a:schemeClr val="accent2"/>
                    </a:solidFill>
                    <a:latin typeface="微软雅黑" panose="020B0503020204020204" pitchFamily="34" charset="-122"/>
                    <a:ea typeface="微软雅黑" panose="020B0503020204020204" pitchFamily="34" charset="-122"/>
                  </a:rPr>
                  <a:t>》</a:t>
                </a:r>
                <a:r>
                  <a:rPr lang="zh-CN" altLang="en-US" sz="2200" b="1" baseline="-25000" dirty="0" smtClean="0">
                    <a:solidFill>
                      <a:schemeClr val="accent2"/>
                    </a:solidFill>
                    <a:latin typeface="微软雅黑" panose="020B0503020204020204" pitchFamily="34" charset="-122"/>
                    <a:ea typeface="微软雅黑" panose="020B0503020204020204" pitchFamily="34" charset="-122"/>
                  </a:rPr>
                  <a:t>结社权</a:t>
                </a:r>
                <a:endParaRPr lang="en-US" altLang="zh-CN" sz="2200" b="1" baseline="-25000" dirty="0">
                  <a:solidFill>
                    <a:schemeClr val="accent2"/>
                  </a:solidFill>
                  <a:latin typeface="微软雅黑" panose="020B0503020204020204" pitchFamily="34" charset="-122"/>
                  <a:ea typeface="微软雅黑" panose="020B0503020204020204" pitchFamily="34" charset="-122"/>
                </a:endParaRPr>
              </a:p>
            </p:txBody>
          </p:sp>
        </p:grpSp>
      </p:grpSp>
      <p:grpSp>
        <p:nvGrpSpPr>
          <p:cNvPr id="9" name="组合 10265"/>
          <p:cNvGrpSpPr/>
          <p:nvPr/>
        </p:nvGrpSpPr>
        <p:grpSpPr>
          <a:xfrm>
            <a:off x="2429608" y="3240089"/>
            <a:ext cx="6142892" cy="963612"/>
            <a:chOff x="0" y="0"/>
            <a:chExt cx="4192" cy="607"/>
          </a:xfrm>
        </p:grpSpPr>
        <p:sp>
          <p:nvSpPr>
            <p:cNvPr id="10267" name="Line 101"/>
            <p:cNvSpPr/>
            <p:nvPr/>
          </p:nvSpPr>
          <p:spPr>
            <a:xfrm>
              <a:off x="0" y="255"/>
              <a:ext cx="1661" cy="0"/>
            </a:xfrm>
            <a:prstGeom prst="line">
              <a:avLst/>
            </a:prstGeom>
            <a:ln w="31750" cap="flat" cmpd="sng">
              <a:solidFill>
                <a:srgbClr val="717171"/>
              </a:solidFill>
              <a:prstDash val="solid"/>
              <a:headEnd type="none" w="med" len="med"/>
              <a:tailEnd type="none" w="med" len="med"/>
            </a:ln>
          </p:spPr>
        </p:sp>
        <p:grpSp>
          <p:nvGrpSpPr>
            <p:cNvPr id="10" name="组合 10267"/>
            <p:cNvGrpSpPr/>
            <p:nvPr/>
          </p:nvGrpSpPr>
          <p:grpSpPr>
            <a:xfrm>
              <a:off x="1575" y="0"/>
              <a:ext cx="2617" cy="607"/>
              <a:chOff x="0" y="0"/>
              <a:chExt cx="2617" cy="607"/>
            </a:xfrm>
          </p:grpSpPr>
          <p:sp>
            <p:nvSpPr>
              <p:cNvPr id="10269" name="Text Box 103"/>
              <p:cNvSpPr txBox="1"/>
              <p:nvPr/>
            </p:nvSpPr>
            <p:spPr>
              <a:xfrm>
                <a:off x="12" y="0"/>
                <a:ext cx="1474" cy="239"/>
              </a:xfrm>
              <a:prstGeom prst="rect">
                <a:avLst/>
              </a:prstGeom>
              <a:noFill/>
              <a:ln w="9525">
                <a:noFill/>
              </a:ln>
            </p:spPr>
            <p:txBody>
              <a:bodyPr>
                <a:spAutoFit/>
              </a:bodyPr>
              <a:lstStyle/>
              <a:p>
                <a:pPr>
                  <a:spcBef>
                    <a:spcPct val="50000"/>
                  </a:spcBef>
                </a:pPr>
                <a:r>
                  <a:rPr lang="zh-CN" altLang="en-US" sz="2800" b="1" baseline="-25000" dirty="0">
                    <a:latin typeface="微软雅黑" panose="020B0503020204020204" pitchFamily="34" charset="-122"/>
                    <a:ea typeface="微软雅黑" panose="020B0503020204020204" pitchFamily="34" charset="-122"/>
                  </a:rPr>
                  <a:t>以行政法规为主干</a:t>
                </a:r>
                <a:endParaRPr lang="en-US" altLang="zh-CN" sz="2800" b="1" baseline="-25000" dirty="0">
                  <a:latin typeface="微软雅黑" panose="020B0503020204020204" pitchFamily="34" charset="-122"/>
                  <a:ea typeface="微软雅黑" panose="020B0503020204020204" pitchFamily="34" charset="-122"/>
                </a:endParaRPr>
              </a:p>
            </p:txBody>
          </p:sp>
          <p:sp>
            <p:nvSpPr>
              <p:cNvPr id="10270" name="Text Box 105"/>
              <p:cNvSpPr txBox="1"/>
              <p:nvPr/>
            </p:nvSpPr>
            <p:spPr>
              <a:xfrm>
                <a:off x="0" y="264"/>
                <a:ext cx="2617" cy="343"/>
              </a:xfrm>
              <a:prstGeom prst="rect">
                <a:avLst/>
              </a:prstGeom>
              <a:noFill/>
              <a:ln w="9525">
                <a:noFill/>
              </a:ln>
            </p:spPr>
            <p:txBody>
              <a:bodyPr wrap="square">
                <a:spAutoFit/>
              </a:bodyPr>
              <a:lstStyle/>
              <a:p>
                <a:pPr>
                  <a:spcBef>
                    <a:spcPct val="50000"/>
                  </a:spcBef>
                </a:pPr>
                <a:r>
                  <a:rPr lang="en-US" altLang="zh-CN" sz="2200" b="1" baseline="-25000" dirty="0">
                    <a:solidFill>
                      <a:schemeClr val="accent2"/>
                    </a:solidFill>
                    <a:latin typeface="微软雅黑" panose="020B0503020204020204" pitchFamily="34" charset="-122"/>
                    <a:ea typeface="微软雅黑" panose="020B0503020204020204" pitchFamily="34" charset="-122"/>
                  </a:rPr>
                  <a:t>《</a:t>
                </a:r>
                <a:r>
                  <a:rPr lang="zh-CN" altLang="en-US" sz="2200" b="1" baseline="-25000" dirty="0">
                    <a:solidFill>
                      <a:schemeClr val="accent2"/>
                    </a:solidFill>
                    <a:latin typeface="微软雅黑" panose="020B0503020204020204" pitchFamily="34" charset="-122"/>
                    <a:ea typeface="微软雅黑" panose="020B0503020204020204" pitchFamily="34" charset="-122"/>
                  </a:rPr>
                  <a:t>社会团体登记管理条例</a:t>
                </a:r>
                <a:r>
                  <a:rPr lang="en-US" altLang="zh-CN" sz="2200" b="1" baseline="-25000" dirty="0">
                    <a:solidFill>
                      <a:schemeClr val="accent2"/>
                    </a:solidFill>
                    <a:latin typeface="微软雅黑" panose="020B0503020204020204" pitchFamily="34" charset="-122"/>
                    <a:ea typeface="微软雅黑" panose="020B0503020204020204" pitchFamily="34" charset="-122"/>
                  </a:rPr>
                  <a:t>》《</a:t>
                </a:r>
                <a:r>
                  <a:rPr lang="zh-CN" altLang="en-US" sz="2200" b="1" baseline="-25000" dirty="0">
                    <a:solidFill>
                      <a:schemeClr val="accent2"/>
                    </a:solidFill>
                    <a:latin typeface="微软雅黑" panose="020B0503020204020204" pitchFamily="34" charset="-122"/>
                    <a:ea typeface="微软雅黑" panose="020B0503020204020204" pitchFamily="34" charset="-122"/>
                  </a:rPr>
                  <a:t>民办非企业单位登记管理暂行条例</a:t>
                </a:r>
                <a:r>
                  <a:rPr lang="en-US" altLang="zh-CN" sz="2200" b="1" baseline="-25000" dirty="0">
                    <a:solidFill>
                      <a:schemeClr val="accent2"/>
                    </a:solidFill>
                    <a:latin typeface="微软雅黑" panose="020B0503020204020204" pitchFamily="34" charset="-122"/>
                    <a:ea typeface="微软雅黑" panose="020B0503020204020204" pitchFamily="34" charset="-122"/>
                  </a:rPr>
                  <a:t>》《</a:t>
                </a:r>
                <a:r>
                  <a:rPr lang="zh-CN" altLang="en-US" sz="2200" b="1" baseline="-25000" dirty="0">
                    <a:solidFill>
                      <a:schemeClr val="accent2"/>
                    </a:solidFill>
                    <a:latin typeface="微软雅黑" panose="020B0503020204020204" pitchFamily="34" charset="-122"/>
                    <a:ea typeface="微软雅黑" panose="020B0503020204020204" pitchFamily="34" charset="-122"/>
                  </a:rPr>
                  <a:t>基金会管理</a:t>
                </a:r>
                <a:r>
                  <a:rPr lang="zh-CN" altLang="en-US" sz="2200" b="1" baseline="-25000" dirty="0" smtClean="0">
                    <a:solidFill>
                      <a:schemeClr val="accent2"/>
                    </a:solidFill>
                    <a:latin typeface="微软雅黑" panose="020B0503020204020204" pitchFamily="34" charset="-122"/>
                    <a:ea typeface="微软雅黑" panose="020B0503020204020204" pitchFamily="34" charset="-122"/>
                  </a:rPr>
                  <a:t>条例</a:t>
                </a:r>
                <a:r>
                  <a:rPr lang="en-US" altLang="zh-CN" sz="2200" b="1" baseline="-25000" dirty="0" smtClean="0">
                    <a:solidFill>
                      <a:schemeClr val="accent2"/>
                    </a:solidFill>
                    <a:latin typeface="微软雅黑" panose="020B0503020204020204" pitchFamily="34" charset="-122"/>
                    <a:ea typeface="微软雅黑" panose="020B0503020204020204" pitchFamily="34" charset="-122"/>
                  </a:rPr>
                  <a:t>》</a:t>
                </a:r>
                <a:endParaRPr lang="en-US" altLang="zh-CN" sz="2200" b="1" baseline="-25000" dirty="0">
                  <a:solidFill>
                    <a:schemeClr val="accent2"/>
                  </a:solidFill>
                  <a:latin typeface="微软雅黑" panose="020B0503020204020204" pitchFamily="34" charset="-122"/>
                  <a:ea typeface="微软雅黑" panose="020B0503020204020204" pitchFamily="34" charset="-122"/>
                </a:endParaRPr>
              </a:p>
            </p:txBody>
          </p:sp>
        </p:grpSp>
      </p:grpSp>
      <p:grpSp>
        <p:nvGrpSpPr>
          <p:cNvPr id="11" name="组合 10270"/>
          <p:cNvGrpSpPr/>
          <p:nvPr/>
        </p:nvGrpSpPr>
        <p:grpSpPr>
          <a:xfrm>
            <a:off x="2497015" y="4538663"/>
            <a:ext cx="6075484" cy="1685925"/>
            <a:chOff x="0" y="0"/>
            <a:chExt cx="4146" cy="1062"/>
          </a:xfrm>
        </p:grpSpPr>
        <p:sp>
          <p:nvSpPr>
            <p:cNvPr id="10272" name="Line 106"/>
            <p:cNvSpPr/>
            <p:nvPr/>
          </p:nvSpPr>
          <p:spPr>
            <a:xfrm>
              <a:off x="0" y="436"/>
              <a:ext cx="1568" cy="0"/>
            </a:xfrm>
            <a:prstGeom prst="line">
              <a:avLst/>
            </a:prstGeom>
            <a:ln w="31750" cap="flat" cmpd="sng">
              <a:solidFill>
                <a:srgbClr val="717171"/>
              </a:solidFill>
              <a:prstDash val="solid"/>
              <a:headEnd type="none" w="med" len="med"/>
              <a:tailEnd type="none" w="med" len="med"/>
            </a:ln>
          </p:spPr>
        </p:sp>
        <p:grpSp>
          <p:nvGrpSpPr>
            <p:cNvPr id="12" name="组合 10272"/>
            <p:cNvGrpSpPr/>
            <p:nvPr/>
          </p:nvGrpSpPr>
          <p:grpSpPr>
            <a:xfrm>
              <a:off x="1484" y="0"/>
              <a:ext cx="2662" cy="1062"/>
              <a:chOff x="0" y="0"/>
              <a:chExt cx="2662" cy="1062"/>
            </a:xfrm>
          </p:grpSpPr>
          <p:sp>
            <p:nvSpPr>
              <p:cNvPr id="10274" name="Text Box 108"/>
              <p:cNvSpPr txBox="1"/>
              <p:nvPr/>
            </p:nvSpPr>
            <p:spPr>
              <a:xfrm>
                <a:off x="57" y="0"/>
                <a:ext cx="2531" cy="420"/>
              </a:xfrm>
              <a:prstGeom prst="rect">
                <a:avLst/>
              </a:prstGeom>
              <a:noFill/>
              <a:ln w="9525">
                <a:noFill/>
              </a:ln>
            </p:spPr>
            <p:txBody>
              <a:bodyPr>
                <a:spAutoFit/>
              </a:bodyPr>
              <a:lstStyle/>
              <a:p>
                <a:pPr>
                  <a:spcBef>
                    <a:spcPct val="50000"/>
                  </a:spcBef>
                </a:pPr>
                <a:r>
                  <a:rPr lang="zh-CN" altLang="en-US" sz="2800" b="1" baseline="-25000" dirty="0">
                    <a:latin typeface="微软雅黑" panose="020B0503020204020204" pitchFamily="34" charset="-122"/>
                    <a:ea typeface="微软雅黑" panose="020B0503020204020204" pitchFamily="34" charset="-122"/>
                  </a:rPr>
                  <a:t>以相关法律、法规、规章、规范性文件为补充</a:t>
                </a:r>
                <a:endParaRPr lang="en-US" altLang="zh-CN" sz="2800" b="1" baseline="-25000" dirty="0">
                  <a:latin typeface="微软雅黑" panose="020B0503020204020204" pitchFamily="34" charset="-122"/>
                  <a:ea typeface="微软雅黑" panose="020B0503020204020204" pitchFamily="34" charset="-122"/>
                </a:endParaRPr>
              </a:p>
            </p:txBody>
          </p:sp>
          <p:sp>
            <p:nvSpPr>
              <p:cNvPr id="10275" name="Text Box 110"/>
              <p:cNvSpPr txBox="1"/>
              <p:nvPr/>
            </p:nvSpPr>
            <p:spPr>
              <a:xfrm>
                <a:off x="0" y="450"/>
                <a:ext cx="2662" cy="612"/>
              </a:xfrm>
              <a:prstGeom prst="rect">
                <a:avLst/>
              </a:prstGeom>
              <a:noFill/>
              <a:ln w="9525">
                <a:noFill/>
              </a:ln>
            </p:spPr>
            <p:txBody>
              <a:bodyPr wrap="square">
                <a:spAutoFit/>
              </a:bodyPr>
              <a:lstStyle/>
              <a:p>
                <a:pPr>
                  <a:spcBef>
                    <a:spcPct val="50000"/>
                  </a:spcBef>
                </a:pPr>
                <a:r>
                  <a:rPr lang="en-US" altLang="zh-CN" sz="2200" b="1" baseline="-25000" dirty="0">
                    <a:solidFill>
                      <a:schemeClr val="accent2"/>
                    </a:solidFill>
                    <a:latin typeface="微软雅黑" panose="020B0503020204020204" pitchFamily="34" charset="-122"/>
                    <a:ea typeface="微软雅黑" panose="020B0503020204020204" pitchFamily="34" charset="-122"/>
                  </a:rPr>
                  <a:t>《</a:t>
                </a:r>
                <a:r>
                  <a:rPr lang="zh-CN" altLang="en-US" sz="2200" b="1" baseline="-25000" dirty="0">
                    <a:solidFill>
                      <a:schemeClr val="accent2"/>
                    </a:solidFill>
                    <a:latin typeface="微软雅黑" panose="020B0503020204020204" pitchFamily="34" charset="-122"/>
                    <a:ea typeface="微软雅黑" panose="020B0503020204020204" pitchFamily="34" charset="-122"/>
                  </a:rPr>
                  <a:t>民法通则</a:t>
                </a:r>
                <a:r>
                  <a:rPr lang="en-US" altLang="zh-CN" sz="2200" b="1" baseline="-25000" dirty="0" smtClean="0">
                    <a:solidFill>
                      <a:schemeClr val="accent2"/>
                    </a:solidFill>
                    <a:latin typeface="微软雅黑" panose="020B0503020204020204" pitchFamily="34" charset="-122"/>
                    <a:ea typeface="微软雅黑" panose="020B0503020204020204" pitchFamily="34" charset="-122"/>
                  </a:rPr>
                  <a:t>》《</a:t>
                </a:r>
                <a:r>
                  <a:rPr lang="zh-CN" altLang="en-US" sz="2200" b="1" baseline="-25000" dirty="0" smtClean="0">
                    <a:solidFill>
                      <a:schemeClr val="accent2"/>
                    </a:solidFill>
                    <a:latin typeface="微软雅黑" panose="020B0503020204020204" pitchFamily="34" charset="-122"/>
                    <a:ea typeface="微软雅黑" panose="020B0503020204020204" pitchFamily="34" charset="-122"/>
                  </a:rPr>
                  <a:t>民法总则</a:t>
                </a:r>
                <a:r>
                  <a:rPr lang="en-US" altLang="zh-CN" sz="2200" b="1" baseline="-25000" dirty="0" smtClean="0">
                    <a:solidFill>
                      <a:schemeClr val="accent2"/>
                    </a:solidFill>
                    <a:latin typeface="微软雅黑" panose="020B0503020204020204" pitchFamily="34" charset="-122"/>
                    <a:ea typeface="微软雅黑" panose="020B0503020204020204" pitchFamily="34" charset="-122"/>
                  </a:rPr>
                  <a:t>》《</a:t>
                </a:r>
                <a:r>
                  <a:rPr lang="zh-CN" altLang="en-US" sz="2200" b="1" baseline="-25000" dirty="0">
                    <a:solidFill>
                      <a:schemeClr val="accent2"/>
                    </a:solidFill>
                    <a:latin typeface="微软雅黑" panose="020B0503020204020204" pitchFamily="34" charset="-122"/>
                    <a:ea typeface="微软雅黑" panose="020B0503020204020204" pitchFamily="34" charset="-122"/>
                  </a:rPr>
                  <a:t>慈善法</a:t>
                </a:r>
                <a:r>
                  <a:rPr lang="en-US" altLang="zh-CN" sz="2200" b="1" baseline="-25000" dirty="0" smtClean="0">
                    <a:solidFill>
                      <a:schemeClr val="accent2"/>
                    </a:solidFill>
                    <a:latin typeface="微软雅黑" panose="020B0503020204020204" pitchFamily="34" charset="-122"/>
                    <a:ea typeface="微软雅黑" panose="020B0503020204020204" pitchFamily="34" charset="-122"/>
                  </a:rPr>
                  <a:t>》《</a:t>
                </a:r>
                <a:r>
                  <a:rPr lang="zh-CN" altLang="en-US" sz="2200" b="1" baseline="-25000" dirty="0" smtClean="0">
                    <a:solidFill>
                      <a:schemeClr val="accent2"/>
                    </a:solidFill>
                    <a:latin typeface="微软雅黑" panose="020B0503020204020204" pitchFamily="34" charset="-122"/>
                    <a:ea typeface="微软雅黑" panose="020B0503020204020204" pitchFamily="34" charset="-122"/>
                  </a:rPr>
                  <a:t>合同法</a:t>
                </a:r>
                <a:r>
                  <a:rPr lang="en-US" altLang="zh-CN" sz="2200" b="1" baseline="-25000" dirty="0" smtClean="0">
                    <a:solidFill>
                      <a:schemeClr val="accent2"/>
                    </a:solidFill>
                    <a:latin typeface="微软雅黑" panose="020B0503020204020204" pitchFamily="34" charset="-122"/>
                    <a:ea typeface="微软雅黑" panose="020B0503020204020204" pitchFamily="34" charset="-122"/>
                  </a:rPr>
                  <a:t>》《</a:t>
                </a:r>
                <a:r>
                  <a:rPr lang="zh-CN" altLang="en-US" sz="2200" b="1" baseline="-25000" dirty="0">
                    <a:solidFill>
                      <a:schemeClr val="accent2"/>
                    </a:solidFill>
                    <a:latin typeface="微软雅黑" panose="020B0503020204020204" pitchFamily="34" charset="-122"/>
                    <a:ea typeface="微软雅黑" panose="020B0503020204020204" pitchFamily="34" charset="-122"/>
                  </a:rPr>
                  <a:t>公益事业捐赠法</a:t>
                </a:r>
                <a:r>
                  <a:rPr lang="en-US" altLang="zh-CN" sz="2200" b="1" baseline="-25000" dirty="0" smtClean="0">
                    <a:solidFill>
                      <a:schemeClr val="accent2"/>
                    </a:solidFill>
                    <a:latin typeface="微软雅黑" panose="020B0503020204020204" pitchFamily="34" charset="-122"/>
                    <a:ea typeface="微软雅黑" panose="020B0503020204020204" pitchFamily="34" charset="-122"/>
                  </a:rPr>
                  <a:t>》《</a:t>
                </a:r>
                <a:r>
                  <a:rPr lang="zh-CN" altLang="en-US" sz="2200" b="1" baseline="-25000" dirty="0">
                    <a:solidFill>
                      <a:schemeClr val="accent2"/>
                    </a:solidFill>
                    <a:latin typeface="微软雅黑" panose="020B0503020204020204" pitchFamily="34" charset="-122"/>
                    <a:ea typeface="微软雅黑" panose="020B0503020204020204" pitchFamily="34" charset="-122"/>
                  </a:rPr>
                  <a:t>企业所得税法</a:t>
                </a:r>
                <a:r>
                  <a:rPr lang="en-US" altLang="zh-CN" sz="2200" b="1" baseline="-25000" dirty="0" smtClean="0">
                    <a:solidFill>
                      <a:schemeClr val="accent2"/>
                    </a:solidFill>
                    <a:latin typeface="微软雅黑" panose="020B0503020204020204" pitchFamily="34" charset="-122"/>
                    <a:ea typeface="微软雅黑" panose="020B0503020204020204" pitchFamily="34" charset="-122"/>
                  </a:rPr>
                  <a:t>》《</a:t>
                </a:r>
                <a:r>
                  <a:rPr lang="zh-CN" altLang="en-US" sz="2200" b="1" baseline="-25000" dirty="0" smtClean="0">
                    <a:solidFill>
                      <a:schemeClr val="accent2"/>
                    </a:solidFill>
                    <a:latin typeface="微软雅黑" panose="020B0503020204020204" pitchFamily="34" charset="-122"/>
                    <a:ea typeface="微软雅黑" panose="020B0503020204020204" pitchFamily="34" charset="-122"/>
                  </a:rPr>
                  <a:t>民办教育促进法</a:t>
                </a:r>
                <a:r>
                  <a:rPr lang="en-US" altLang="zh-CN" sz="2200" b="1" baseline="-25000" dirty="0" smtClean="0">
                    <a:solidFill>
                      <a:schemeClr val="accent2"/>
                    </a:solidFill>
                    <a:latin typeface="微软雅黑" panose="020B0503020204020204" pitchFamily="34" charset="-122"/>
                    <a:ea typeface="微软雅黑" panose="020B0503020204020204" pitchFamily="34" charset="-122"/>
                  </a:rPr>
                  <a:t>》《</a:t>
                </a:r>
                <a:r>
                  <a:rPr lang="zh-CN" altLang="en-US" sz="2200" b="1" baseline="-25000" dirty="0" smtClean="0">
                    <a:solidFill>
                      <a:schemeClr val="accent2"/>
                    </a:solidFill>
                    <a:latin typeface="微软雅黑" panose="020B0503020204020204" pitchFamily="34" charset="-122"/>
                    <a:ea typeface="微软雅黑" panose="020B0503020204020204" pitchFamily="34" charset="-122"/>
                  </a:rPr>
                  <a:t>境外非政府组织境内活动管理法</a:t>
                </a:r>
                <a:r>
                  <a:rPr lang="en-US" altLang="zh-CN" sz="2200" b="1" baseline="-25000" dirty="0" smtClean="0">
                    <a:solidFill>
                      <a:schemeClr val="accent2"/>
                    </a:solidFill>
                    <a:latin typeface="微软雅黑" panose="020B0503020204020204" pitchFamily="34" charset="-122"/>
                    <a:ea typeface="微软雅黑" panose="020B0503020204020204" pitchFamily="34" charset="-122"/>
                  </a:rPr>
                  <a:t>》</a:t>
                </a:r>
                <a:r>
                  <a:rPr lang="zh-CN" altLang="en-US" sz="2200" b="1" baseline="-25000" dirty="0" smtClean="0">
                    <a:solidFill>
                      <a:schemeClr val="accent2"/>
                    </a:solidFill>
                    <a:latin typeface="微软雅黑" panose="020B0503020204020204" pitchFamily="34" charset="-122"/>
                    <a:ea typeface="微软雅黑" panose="020B0503020204020204" pitchFamily="34" charset="-122"/>
                  </a:rPr>
                  <a:t>《志愿服务条例》</a:t>
                </a:r>
                <a:endParaRPr lang="zh-CN" altLang="en-US" sz="2200" b="1" baseline="-25000" dirty="0" smtClean="0">
                  <a:solidFill>
                    <a:schemeClr val="accent2"/>
                  </a:solidFill>
                  <a:latin typeface="微软雅黑" panose="020B0503020204020204" pitchFamily="34" charset="-122"/>
                  <a:ea typeface="微软雅黑" panose="020B0503020204020204" pitchFamily="34" charset="-122"/>
                </a:endParaRPr>
              </a:p>
            </p:txBody>
          </p:sp>
        </p:grpSp>
      </p:grpSp>
      <p:grpSp>
        <p:nvGrpSpPr>
          <p:cNvPr id="13" name="组合 10275"/>
          <p:cNvGrpSpPr/>
          <p:nvPr/>
        </p:nvGrpSpPr>
        <p:grpSpPr>
          <a:xfrm>
            <a:off x="556846" y="5505451"/>
            <a:ext cx="3865685" cy="639763"/>
            <a:chOff x="0" y="0"/>
            <a:chExt cx="2638" cy="403"/>
          </a:xfrm>
        </p:grpSpPr>
        <p:pic>
          <p:nvPicPr>
            <p:cNvPr id="10277" name="矩形 73"/>
            <p:cNvPicPr/>
            <p:nvPr/>
          </p:nvPicPr>
          <p:blipFill>
            <a:blip r:embed="rId2"/>
            <a:stretch>
              <a:fillRect/>
            </a:stretch>
          </p:blipFill>
          <p:spPr>
            <a:xfrm>
              <a:off x="0" y="0"/>
              <a:ext cx="2638" cy="403"/>
            </a:xfrm>
            <a:prstGeom prst="rect">
              <a:avLst/>
            </a:prstGeom>
            <a:noFill/>
            <a:ln w="9525">
              <a:noFill/>
            </a:ln>
          </p:spPr>
        </p:pic>
        <p:sp>
          <p:nvSpPr>
            <p:cNvPr id="10278" name="文本框 10277"/>
            <p:cNvSpPr txBox="1"/>
            <p:nvPr/>
          </p:nvSpPr>
          <p:spPr>
            <a:xfrm>
              <a:off x="40" y="87"/>
              <a:ext cx="2565" cy="270"/>
            </a:xfrm>
            <a:prstGeom prst="rect">
              <a:avLst/>
            </a:prstGeom>
            <a:noFill/>
            <a:ln w="9525">
              <a:noFill/>
            </a:ln>
          </p:spPr>
          <p:txBody>
            <a:bodyPr anchor="ctr"/>
            <a:lstStyle/>
            <a:p>
              <a:pPr algn="ctr"/>
              <a:r>
                <a:rPr lang="zh-CN" altLang="en-US" sz="2800" b="1" dirty="0">
                  <a:solidFill>
                    <a:schemeClr val="tx2"/>
                  </a:solidFill>
                  <a:latin typeface="Arial" panose="020B0604020202020204" pitchFamily="34" charset="0"/>
                  <a:ea typeface="微软雅黑" panose="020B0503020204020204" pitchFamily="34" charset="-122"/>
                </a:rPr>
                <a:t>法规政策体系初步建立</a:t>
              </a:r>
              <a:endParaRPr lang="zh-CN" altLang="en-US" sz="2800" b="1" dirty="0">
                <a:solidFill>
                  <a:schemeClr val="tx2"/>
                </a:solidFill>
                <a:latin typeface="Arial" panose="020B0604020202020204" pitchFamily="34" charset="0"/>
                <a:ea typeface="微软雅黑" panose="020B0503020204020204" pitchFamily="34" charset="-122"/>
              </a:endParaRPr>
            </a:p>
          </p:txBody>
        </p:sp>
      </p:gr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p:cNvSpPr>
          <p:nvPr/>
        </p:nvSpPr>
        <p:spPr>
          <a:xfrm>
            <a:off x="556895" y="406400"/>
            <a:ext cx="2505710" cy="657860"/>
          </a:xfrm>
          <a:prstGeom prst="rect">
            <a:avLst/>
          </a:prstGeom>
          <a:noFill/>
          <a:ln w="9525">
            <a:noFill/>
          </a:ln>
        </p:spPr>
        <p:txBody>
          <a:bodyPr vert="horz" wrap="square" lIns="91440" tIns="45720" rIns="91440" bIns="45720" anchor="ctr"/>
          <a:lstStyle>
            <a:lvl1pPr marL="0" lvl="0" indent="0" algn="l" defTabSz="914400" eaLnBrk="1" fontAlgn="base" latinLnBrk="0" hangingPunct="1">
              <a:lnSpc>
                <a:spcPct val="100000"/>
              </a:lnSpc>
              <a:spcBef>
                <a:spcPct val="0"/>
              </a:spcBef>
              <a:spcAft>
                <a:spcPct val="0"/>
              </a:spcAft>
              <a:buNone/>
              <a:defRPr sz="3600" b="0" i="0" u="none" kern="1200" baseline="0">
                <a:solidFill>
                  <a:schemeClr val="tx2"/>
                </a:solidFill>
                <a:latin typeface="+mj-lt"/>
                <a:ea typeface="+mj-ea"/>
                <a:cs typeface="+mj-cs"/>
              </a:defRPr>
            </a:lvl1pPr>
          </a:lstStyle>
          <a:p>
            <a:pPr algn="l" eaLnBrk="1" hangingPunct="1">
              <a:buFont typeface="Arial" panose="020B0604020202020204" pitchFamily="34" charset="0"/>
            </a:pPr>
            <a:r>
              <a:rPr lang="zh-CN" altLang="en-US" sz="2400" b="1" dirty="0" smtClean="0">
                <a:solidFill>
                  <a:schemeClr val="tx1"/>
                </a:solidFill>
                <a:latin typeface="Arial" panose="020B0604020202020204" pitchFamily="34" charset="0"/>
                <a:ea typeface="微软雅黑" panose="020B0503020204020204" pitchFamily="34" charset="-122"/>
                <a:cs typeface="+mn-cs"/>
              </a:rPr>
              <a:t>换届审计</a:t>
            </a:r>
            <a:endParaRPr lang="zh-CN" altLang="en-US" sz="2400" b="1" dirty="0" smtClean="0">
              <a:solidFill>
                <a:schemeClr val="tx1"/>
              </a:solidFill>
              <a:latin typeface="Arial" panose="020B0604020202020204" pitchFamily="34" charset="0"/>
              <a:ea typeface="微软雅黑" panose="020B0503020204020204" pitchFamily="34" charset="-122"/>
              <a:cs typeface="+mn-cs"/>
            </a:endParaRPr>
          </a:p>
        </p:txBody>
      </p:sp>
      <p:grpSp>
        <p:nvGrpSpPr>
          <p:cNvPr id="4" name="组合 11265"/>
          <p:cNvGrpSpPr/>
          <p:nvPr/>
        </p:nvGrpSpPr>
        <p:grpSpPr>
          <a:xfrm>
            <a:off x="173454" y="382271"/>
            <a:ext cx="237392" cy="682625"/>
            <a:chOff x="0" y="0"/>
            <a:chExt cx="162" cy="430"/>
          </a:xfrm>
        </p:grpSpPr>
        <p:pic>
          <p:nvPicPr>
            <p:cNvPr id="5" name="矩形 6"/>
            <p:cNvPicPr/>
            <p:nvPr/>
          </p:nvPicPr>
          <p:blipFill>
            <a:blip r:embed="rId1"/>
            <a:stretch>
              <a:fillRect/>
            </a:stretch>
          </p:blipFill>
          <p:spPr>
            <a:xfrm>
              <a:off x="0" y="0"/>
              <a:ext cx="162" cy="430"/>
            </a:xfrm>
            <a:prstGeom prst="rect">
              <a:avLst/>
            </a:prstGeom>
            <a:noFill/>
            <a:ln w="9525">
              <a:noFill/>
            </a:ln>
          </p:spPr>
        </p:pic>
        <p:sp>
          <p:nvSpPr>
            <p:cNvPr id="6" name="文本框 5"/>
            <p:cNvSpPr txBox="1"/>
            <p:nvPr/>
          </p:nvSpPr>
          <p:spPr>
            <a:xfrm>
              <a:off x="39" y="22"/>
              <a:ext cx="86" cy="360"/>
            </a:xfrm>
            <a:prstGeom prst="rect">
              <a:avLst/>
            </a:prstGeom>
            <a:noFill/>
            <a:ln w="9525">
              <a:noFill/>
            </a:ln>
          </p:spPr>
          <p:txBody>
            <a:bodyPr anchor="ctr"/>
            <a:p>
              <a:pPr algn="ctr"/>
              <a:endParaRPr lang="zh-CN" altLang="en-US" dirty="0">
                <a:solidFill>
                  <a:srgbClr val="FFFFFF"/>
                </a:solidFill>
                <a:latin typeface="Arial" panose="020B0604020202020204" pitchFamily="34" charset="0"/>
                <a:ea typeface="微软雅黑" panose="020B0503020204020204" pitchFamily="34" charset="-122"/>
              </a:endParaRPr>
            </a:p>
          </p:txBody>
        </p:sp>
      </p:grpSp>
      <p:sp>
        <p:nvSpPr>
          <p:cNvPr id="100" name="文本框 99"/>
          <p:cNvSpPr txBox="1"/>
          <p:nvPr/>
        </p:nvSpPr>
        <p:spPr>
          <a:xfrm>
            <a:off x="978535" y="2140585"/>
            <a:ext cx="6453505" cy="2430145"/>
          </a:xfrm>
          <a:prstGeom prst="rect">
            <a:avLst/>
          </a:prstGeom>
          <a:noFill/>
          <a:ln w="9525">
            <a:noFill/>
          </a:ln>
        </p:spPr>
        <p:txBody>
          <a:bodyPr wrap="square">
            <a:spAutoFit/>
          </a:bodyPr>
          <a:p>
            <a:pPr algn="l">
              <a:spcBef>
                <a:spcPct val="20000"/>
              </a:spcBef>
            </a:pPr>
            <a:r>
              <a:rPr lang="zh-CN" altLang="en-US" sz="2000" dirty="0">
                <a:latin typeface="微软雅黑" panose="020B0503020204020204" pitchFamily="34" charset="-122"/>
                <a:ea typeface="微软雅黑" panose="020B0503020204020204" pitchFamily="34" charset="-122"/>
              </a:rPr>
              <a:t>社会团体换届时应选择有资质的会计师事务所出具</a:t>
            </a:r>
            <a:r>
              <a:rPr lang="zh-CN" altLang="en-US" sz="2000" dirty="0">
                <a:solidFill>
                  <a:srgbClr val="FF0000"/>
                </a:solidFill>
                <a:latin typeface="微软雅黑" panose="020B0503020204020204" pitchFamily="34" charset="-122"/>
                <a:ea typeface="微软雅黑" panose="020B0503020204020204" pitchFamily="34" charset="-122"/>
              </a:rPr>
              <a:t>换届审计报告</a:t>
            </a:r>
            <a:r>
              <a:rPr lang="zh-CN" altLang="en-US" sz="2000" dirty="0">
                <a:latin typeface="微软雅黑" panose="020B0503020204020204" pitchFamily="34" charset="-122"/>
                <a:ea typeface="微软雅黑" panose="020B0503020204020204" pitchFamily="34" charset="-122"/>
              </a:rPr>
              <a:t>，审计期一般自本届理事会成立起至换届大会</a:t>
            </a:r>
            <a:r>
              <a:rPr lang="zh-CN" altLang="en-US" sz="2000" dirty="0">
                <a:solidFill>
                  <a:srgbClr val="FF0000"/>
                </a:solidFill>
                <a:latin typeface="微软雅黑" panose="020B0503020204020204" pitchFamily="34" charset="-122"/>
                <a:ea typeface="微软雅黑" panose="020B0503020204020204" pitchFamily="34" charset="-122"/>
              </a:rPr>
              <a:t>召开前一个月</a:t>
            </a:r>
            <a:r>
              <a:rPr lang="zh-CN" altLang="en-US" sz="2000" dirty="0">
                <a:latin typeface="微软雅黑" panose="020B0503020204020204" pitchFamily="34" charset="-122"/>
                <a:ea typeface="微软雅黑" panose="020B0503020204020204" pitchFamily="34" charset="-122"/>
              </a:rPr>
              <a:t>。</a:t>
            </a:r>
            <a:endParaRPr lang="zh-CN" altLang="en-US" sz="2000" dirty="0">
              <a:latin typeface="微软雅黑" panose="020B0503020204020204" pitchFamily="34" charset="-122"/>
              <a:ea typeface="微软雅黑" panose="020B0503020204020204" pitchFamily="34" charset="-122"/>
            </a:endParaRPr>
          </a:p>
          <a:p>
            <a:pPr algn="l">
              <a:spcBef>
                <a:spcPct val="20000"/>
              </a:spcBef>
            </a:pPr>
            <a:endParaRPr lang="zh-CN" altLang="en-US" sz="2000" dirty="0">
              <a:latin typeface="微软雅黑" panose="020B0503020204020204" pitchFamily="34" charset="-122"/>
              <a:ea typeface="微软雅黑" panose="020B0503020204020204" pitchFamily="34" charset="-122"/>
            </a:endParaRPr>
          </a:p>
          <a:p>
            <a:pPr algn="l">
              <a:spcBef>
                <a:spcPct val="20000"/>
              </a:spcBef>
            </a:pPr>
            <a:r>
              <a:rPr lang="zh-CN" altLang="en-US" sz="2000" dirty="0">
                <a:latin typeface="微软雅黑" panose="020B0503020204020204" pitchFamily="34" charset="-122"/>
                <a:ea typeface="微软雅黑" panose="020B0503020204020204" pitchFamily="34" charset="-122"/>
              </a:rPr>
              <a:t>法定代表人离任的，由登记管理机关委托专业审计机构出具</a:t>
            </a:r>
            <a:r>
              <a:rPr lang="zh-CN" altLang="en-US" sz="2000" dirty="0">
                <a:solidFill>
                  <a:srgbClr val="FF0000"/>
                </a:solidFill>
                <a:latin typeface="微软雅黑" panose="020B0503020204020204" pitchFamily="34" charset="-122"/>
                <a:ea typeface="微软雅黑" panose="020B0503020204020204" pitchFamily="34" charset="-122"/>
              </a:rPr>
              <a:t>法定代表人离任审计报告</a:t>
            </a:r>
            <a:endParaRPr lang="zh-CN" altLang="en-US" sz="2000" dirty="0">
              <a:latin typeface="微软雅黑" panose="020B0503020204020204" pitchFamily="34" charset="-122"/>
              <a:ea typeface="微软雅黑" panose="020B0503020204020204" pitchFamily="34" charset="-122"/>
            </a:endParaRPr>
          </a:p>
          <a:p>
            <a:pPr algn="l">
              <a:spcBef>
                <a:spcPct val="20000"/>
              </a:spcBef>
            </a:pPr>
            <a:endParaRPr lang="zh-CN" altLang="en-US" sz="2000" dirty="0">
              <a:latin typeface="微软雅黑" panose="020B0503020204020204" pitchFamily="34" charset="-122"/>
              <a:ea typeface="微软雅黑" panose="020B0503020204020204" pitchFamily="34" charset="-122"/>
            </a:endParaRPr>
          </a:p>
        </p:txBody>
      </p:sp>
      <p:pic>
        <p:nvPicPr>
          <p:cNvPr id="36870" name="Picture 4" descr="E:\公维娜\2531170_165304375123_2_副本.jpg"/>
          <p:cNvPicPr>
            <a:picLocks noChangeAspect="1"/>
          </p:cNvPicPr>
          <p:nvPr/>
        </p:nvPicPr>
        <p:blipFill>
          <a:blip r:embed="rId2"/>
          <a:stretch>
            <a:fillRect/>
          </a:stretch>
        </p:blipFill>
        <p:spPr>
          <a:xfrm rot="1052922">
            <a:off x="596583" y="2190115"/>
            <a:ext cx="377825" cy="322263"/>
          </a:xfrm>
          <a:prstGeom prst="rect">
            <a:avLst/>
          </a:prstGeom>
          <a:noFill/>
          <a:ln w="9525">
            <a:noFill/>
          </a:ln>
        </p:spPr>
      </p:pic>
      <p:pic>
        <p:nvPicPr>
          <p:cNvPr id="2" name="Picture 4" descr="E:\公维娜\2531170_165304375123_2_副本.jpg"/>
          <p:cNvPicPr>
            <a:picLocks noChangeAspect="1"/>
          </p:cNvPicPr>
          <p:nvPr/>
        </p:nvPicPr>
        <p:blipFill>
          <a:blip r:embed="rId2"/>
          <a:stretch>
            <a:fillRect/>
          </a:stretch>
        </p:blipFill>
        <p:spPr>
          <a:xfrm rot="1052922">
            <a:off x="596583" y="3517900"/>
            <a:ext cx="377825" cy="322263"/>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8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639445" y="1158875"/>
            <a:ext cx="7865745" cy="4092575"/>
          </a:xfrm>
          <a:prstGeom prst="rect">
            <a:avLst/>
          </a:prstGeom>
          <a:noFill/>
          <a:ln w="9525">
            <a:noFill/>
          </a:ln>
        </p:spPr>
        <p:txBody>
          <a:bodyPr wrap="square">
            <a:spAutoFit/>
          </a:bodyPr>
          <a:p>
            <a:pPr algn="l">
              <a:spcBef>
                <a:spcPct val="20000"/>
              </a:spcBef>
            </a:pPr>
            <a:r>
              <a:rPr lang="zh-CN" altLang="en-US" sz="2000" dirty="0">
                <a:latin typeface="微软雅黑" panose="020B0503020204020204" pitchFamily="34" charset="-122"/>
                <a:ea typeface="微软雅黑" panose="020B0503020204020204" pitchFamily="34" charset="-122"/>
              </a:rPr>
              <a:t>（一）制定换届选举工作方案，定期召开会议研究讨论换届选举重大事项（二）组织会员入会登记，审查会员资格，商议解除违法违规会员资格，并讨论通过。召开会员代表大会的，还需拟定并通过会员代表产生办法，审议通过会员代表名册（三）组织提名会长、副会长、监事长、秘书长、常务理事、理事、监事建议人选。有兼职情况的，进行审批备案（四）讨论通过换届选举相关材料（五）向业务主管单位、登记管理机关报送换届工作报告和相关审议材料（六）发布公告，向全体会员告知换届选举相关事宜（七）召开换届选举大会，公布选举结果（八）建立选举工作档案</a:t>
            </a:r>
            <a:endParaRPr lang="zh-CN" altLang="en-US" sz="2000" dirty="0">
              <a:latin typeface="微软雅黑" panose="020B0503020204020204" pitchFamily="34" charset="-122"/>
              <a:ea typeface="微软雅黑" panose="020B0503020204020204" pitchFamily="34" charset="-122"/>
            </a:endParaRPr>
          </a:p>
        </p:txBody>
      </p:sp>
      <p:sp>
        <p:nvSpPr>
          <p:cNvPr id="3" name="Rectangle 2"/>
          <p:cNvSpPr>
            <a:spLocks noGrp="1"/>
          </p:cNvSpPr>
          <p:nvPr/>
        </p:nvSpPr>
        <p:spPr>
          <a:xfrm>
            <a:off x="556895" y="406400"/>
            <a:ext cx="2505710" cy="657860"/>
          </a:xfrm>
          <a:prstGeom prst="rect">
            <a:avLst/>
          </a:prstGeom>
          <a:noFill/>
          <a:ln w="9525">
            <a:noFill/>
          </a:ln>
        </p:spPr>
        <p:txBody>
          <a:bodyPr vert="horz" wrap="square" lIns="91440" tIns="45720" rIns="91440" bIns="45720" anchor="ctr"/>
          <a:lstStyle>
            <a:lvl1pPr marL="0" lvl="0" indent="0" algn="l" defTabSz="914400" eaLnBrk="1" fontAlgn="base" latinLnBrk="0" hangingPunct="1">
              <a:lnSpc>
                <a:spcPct val="100000"/>
              </a:lnSpc>
              <a:spcBef>
                <a:spcPct val="0"/>
              </a:spcBef>
              <a:spcAft>
                <a:spcPct val="0"/>
              </a:spcAft>
              <a:buNone/>
              <a:defRPr sz="3600" b="0" i="0" u="none" kern="1200" baseline="0">
                <a:solidFill>
                  <a:schemeClr val="tx2"/>
                </a:solidFill>
                <a:latin typeface="+mj-lt"/>
                <a:ea typeface="+mj-ea"/>
                <a:cs typeface="+mj-cs"/>
              </a:defRPr>
            </a:lvl1pPr>
          </a:lstStyle>
          <a:p>
            <a:pPr algn="l" eaLnBrk="1" hangingPunct="1">
              <a:buFont typeface="Arial" panose="020B0604020202020204" pitchFamily="34" charset="0"/>
            </a:pPr>
            <a:r>
              <a:rPr lang="zh-CN" altLang="en-US" sz="2400" b="1" dirty="0" smtClean="0">
                <a:solidFill>
                  <a:schemeClr val="tx1"/>
                </a:solidFill>
                <a:latin typeface="Arial" panose="020B0604020202020204" pitchFamily="34" charset="0"/>
                <a:ea typeface="微软雅黑" panose="020B0503020204020204" pitchFamily="34" charset="-122"/>
                <a:cs typeface="+mn-cs"/>
              </a:rPr>
              <a:t>工作流程</a:t>
            </a:r>
            <a:endParaRPr lang="zh-CN" altLang="en-US" sz="2400" b="1" dirty="0" smtClean="0">
              <a:solidFill>
                <a:schemeClr val="tx1"/>
              </a:solidFill>
              <a:latin typeface="Arial" panose="020B0604020202020204" pitchFamily="34" charset="0"/>
              <a:ea typeface="微软雅黑" panose="020B0503020204020204" pitchFamily="34" charset="-122"/>
              <a:cs typeface="+mn-cs"/>
            </a:endParaRPr>
          </a:p>
        </p:txBody>
      </p:sp>
      <p:grpSp>
        <p:nvGrpSpPr>
          <p:cNvPr id="4" name="组合 11265"/>
          <p:cNvGrpSpPr/>
          <p:nvPr/>
        </p:nvGrpSpPr>
        <p:grpSpPr>
          <a:xfrm>
            <a:off x="173454" y="382271"/>
            <a:ext cx="237392" cy="682625"/>
            <a:chOff x="0" y="0"/>
            <a:chExt cx="162" cy="430"/>
          </a:xfrm>
        </p:grpSpPr>
        <p:pic>
          <p:nvPicPr>
            <p:cNvPr id="5" name="矩形 6"/>
            <p:cNvPicPr/>
            <p:nvPr/>
          </p:nvPicPr>
          <p:blipFill>
            <a:blip r:embed="rId1"/>
            <a:stretch>
              <a:fillRect/>
            </a:stretch>
          </p:blipFill>
          <p:spPr>
            <a:xfrm>
              <a:off x="0" y="0"/>
              <a:ext cx="162" cy="430"/>
            </a:xfrm>
            <a:prstGeom prst="rect">
              <a:avLst/>
            </a:prstGeom>
            <a:noFill/>
            <a:ln w="9525">
              <a:noFill/>
            </a:ln>
          </p:spPr>
        </p:pic>
        <p:sp>
          <p:nvSpPr>
            <p:cNvPr id="6" name="文本框 5"/>
            <p:cNvSpPr txBox="1"/>
            <p:nvPr/>
          </p:nvSpPr>
          <p:spPr>
            <a:xfrm>
              <a:off x="39" y="22"/>
              <a:ext cx="86" cy="360"/>
            </a:xfrm>
            <a:prstGeom prst="rect">
              <a:avLst/>
            </a:prstGeom>
            <a:noFill/>
            <a:ln w="9525">
              <a:noFill/>
            </a:ln>
          </p:spPr>
          <p:txBody>
            <a:bodyPr anchor="ctr"/>
            <a:p>
              <a:pPr algn="ctr"/>
              <a:endParaRPr lang="zh-CN" altLang="en-US" dirty="0">
                <a:solidFill>
                  <a:srgbClr val="FFFFFF"/>
                </a:solidFill>
                <a:latin typeface="Arial" panose="020B0604020202020204" pitchFamily="34" charset="0"/>
                <a:ea typeface="微软雅黑" panose="020B0503020204020204" pitchFamily="34" charset="-122"/>
              </a:endParaRPr>
            </a:p>
          </p:txBody>
        </p:sp>
      </p:gr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p:cNvSpPr>
          <p:nvPr/>
        </p:nvSpPr>
        <p:spPr>
          <a:xfrm>
            <a:off x="556895" y="406400"/>
            <a:ext cx="2505710" cy="657860"/>
          </a:xfrm>
          <a:prstGeom prst="rect">
            <a:avLst/>
          </a:prstGeom>
          <a:noFill/>
          <a:ln w="9525">
            <a:noFill/>
          </a:ln>
        </p:spPr>
        <p:txBody>
          <a:bodyPr vert="horz" wrap="square" lIns="91440" tIns="45720" rIns="91440" bIns="45720" anchor="ctr"/>
          <a:lstStyle>
            <a:lvl1pPr marL="0" lvl="0" indent="0" algn="l" defTabSz="914400" eaLnBrk="1" fontAlgn="base" latinLnBrk="0" hangingPunct="1">
              <a:lnSpc>
                <a:spcPct val="100000"/>
              </a:lnSpc>
              <a:spcBef>
                <a:spcPct val="0"/>
              </a:spcBef>
              <a:spcAft>
                <a:spcPct val="0"/>
              </a:spcAft>
              <a:buNone/>
              <a:defRPr sz="3600" b="0" i="0" u="none" kern="1200" baseline="0">
                <a:solidFill>
                  <a:schemeClr val="tx2"/>
                </a:solidFill>
                <a:latin typeface="+mj-lt"/>
                <a:ea typeface="+mj-ea"/>
                <a:cs typeface="+mj-cs"/>
              </a:defRPr>
            </a:lvl1pPr>
          </a:lstStyle>
          <a:p>
            <a:pPr algn="l" eaLnBrk="1" hangingPunct="1">
              <a:buFont typeface="Arial" panose="020B0604020202020204" pitchFamily="34" charset="0"/>
            </a:pPr>
            <a:r>
              <a:rPr lang="zh-CN" altLang="en-US" sz="2400" b="1" dirty="0" smtClean="0">
                <a:solidFill>
                  <a:schemeClr val="tx1"/>
                </a:solidFill>
                <a:latin typeface="Arial" panose="020B0604020202020204" pitchFamily="34" charset="0"/>
                <a:ea typeface="微软雅黑" panose="020B0503020204020204" pitchFamily="34" charset="-122"/>
                <a:cs typeface="+mn-cs"/>
              </a:rPr>
              <a:t>换届报告</a:t>
            </a:r>
            <a:endParaRPr lang="zh-CN" altLang="en-US" sz="2400" b="1" dirty="0" smtClean="0">
              <a:solidFill>
                <a:schemeClr val="tx1"/>
              </a:solidFill>
              <a:latin typeface="Arial" panose="020B0604020202020204" pitchFamily="34" charset="0"/>
              <a:ea typeface="微软雅黑" panose="020B0503020204020204" pitchFamily="34" charset="-122"/>
              <a:cs typeface="+mn-cs"/>
            </a:endParaRPr>
          </a:p>
        </p:txBody>
      </p:sp>
      <p:grpSp>
        <p:nvGrpSpPr>
          <p:cNvPr id="4" name="组合 11265"/>
          <p:cNvGrpSpPr/>
          <p:nvPr/>
        </p:nvGrpSpPr>
        <p:grpSpPr>
          <a:xfrm>
            <a:off x="173454" y="382271"/>
            <a:ext cx="237392" cy="682625"/>
            <a:chOff x="0" y="0"/>
            <a:chExt cx="162" cy="430"/>
          </a:xfrm>
        </p:grpSpPr>
        <p:pic>
          <p:nvPicPr>
            <p:cNvPr id="5" name="矩形 6"/>
            <p:cNvPicPr/>
            <p:nvPr/>
          </p:nvPicPr>
          <p:blipFill>
            <a:blip r:embed="rId1"/>
            <a:stretch>
              <a:fillRect/>
            </a:stretch>
          </p:blipFill>
          <p:spPr>
            <a:xfrm>
              <a:off x="0" y="0"/>
              <a:ext cx="162" cy="430"/>
            </a:xfrm>
            <a:prstGeom prst="rect">
              <a:avLst/>
            </a:prstGeom>
            <a:noFill/>
            <a:ln w="9525">
              <a:noFill/>
            </a:ln>
          </p:spPr>
        </p:pic>
        <p:sp>
          <p:nvSpPr>
            <p:cNvPr id="6" name="文本框 5"/>
            <p:cNvSpPr txBox="1"/>
            <p:nvPr/>
          </p:nvSpPr>
          <p:spPr>
            <a:xfrm>
              <a:off x="39" y="22"/>
              <a:ext cx="86" cy="360"/>
            </a:xfrm>
            <a:prstGeom prst="rect">
              <a:avLst/>
            </a:prstGeom>
            <a:noFill/>
            <a:ln w="9525">
              <a:noFill/>
            </a:ln>
          </p:spPr>
          <p:txBody>
            <a:bodyPr anchor="ctr"/>
            <a:p>
              <a:pPr algn="ctr"/>
              <a:endParaRPr lang="zh-CN" altLang="en-US" dirty="0">
                <a:solidFill>
                  <a:srgbClr val="FFFFFF"/>
                </a:solidFill>
                <a:latin typeface="Arial" panose="020B0604020202020204" pitchFamily="34" charset="0"/>
                <a:ea typeface="微软雅黑" panose="020B0503020204020204" pitchFamily="34" charset="-122"/>
              </a:endParaRPr>
            </a:p>
          </p:txBody>
        </p:sp>
      </p:grpSp>
      <p:sp>
        <p:nvSpPr>
          <p:cNvPr id="100" name="文本框 99"/>
          <p:cNvSpPr txBox="1"/>
          <p:nvPr/>
        </p:nvSpPr>
        <p:spPr>
          <a:xfrm>
            <a:off x="955675" y="1549400"/>
            <a:ext cx="6453505" cy="3070225"/>
          </a:xfrm>
          <a:prstGeom prst="rect">
            <a:avLst/>
          </a:prstGeom>
          <a:noFill/>
          <a:ln w="9525">
            <a:noFill/>
          </a:ln>
        </p:spPr>
        <p:txBody>
          <a:bodyPr wrap="square">
            <a:spAutoFit/>
          </a:bodyPr>
          <a:p>
            <a:pPr algn="l">
              <a:spcBef>
                <a:spcPct val="20000"/>
              </a:spcBef>
            </a:pPr>
            <a:r>
              <a:rPr lang="zh-CN" altLang="en-US" sz="2000" dirty="0">
                <a:latin typeface="微软雅黑" panose="020B0503020204020204" pitchFamily="34" charset="-122"/>
                <a:ea typeface="微软雅黑" panose="020B0503020204020204" pitchFamily="34" charset="-122"/>
              </a:rPr>
              <a:t>社会团体一般在召开换届大会前</a:t>
            </a:r>
            <a:r>
              <a:rPr lang="en-US" altLang="zh-CN" sz="2000" dirty="0">
                <a:solidFill>
                  <a:srgbClr val="FF0000"/>
                </a:solidFill>
                <a:latin typeface="微软雅黑" panose="020B0503020204020204" pitchFamily="34" charset="-122"/>
                <a:ea typeface="微软雅黑" panose="020B0503020204020204" pitchFamily="34" charset="-122"/>
              </a:rPr>
              <a:t>1</a:t>
            </a:r>
            <a:r>
              <a:rPr lang="zh-CN" altLang="en-US" sz="2000" dirty="0">
                <a:solidFill>
                  <a:srgbClr val="FF0000"/>
                </a:solidFill>
                <a:latin typeface="微软雅黑" panose="020B0503020204020204" pitchFamily="34" charset="-122"/>
                <a:ea typeface="微软雅黑" panose="020B0503020204020204" pitchFamily="34" charset="-122"/>
              </a:rPr>
              <a:t>个月</a:t>
            </a:r>
            <a:r>
              <a:rPr lang="zh-CN" altLang="en-US" sz="2000" dirty="0">
                <a:latin typeface="微软雅黑" panose="020B0503020204020204" pitchFamily="34" charset="-122"/>
                <a:ea typeface="微软雅黑" panose="020B0503020204020204" pitchFamily="34" charset="-122"/>
                <a:sym typeface="+mn-ea"/>
              </a:rPr>
              <a:t>向业务主管单位、登记管理机关报送</a:t>
            </a:r>
            <a:r>
              <a:rPr lang="zh-CN" altLang="en-US" sz="2000" dirty="0">
                <a:solidFill>
                  <a:srgbClr val="FF0000"/>
                </a:solidFill>
                <a:latin typeface="微软雅黑" panose="020B0503020204020204" pitchFamily="34" charset="-122"/>
                <a:ea typeface="微软雅黑" panose="020B0503020204020204" pitchFamily="34" charset="-122"/>
                <a:sym typeface="+mn-ea"/>
              </a:rPr>
              <a:t>换届工作报告</a:t>
            </a:r>
            <a:r>
              <a:rPr lang="zh-CN" altLang="en-US" sz="2000" dirty="0">
                <a:latin typeface="微软雅黑" panose="020B0503020204020204" pitchFamily="34" charset="-122"/>
                <a:ea typeface="微软雅黑" panose="020B0503020204020204" pitchFamily="34" charset="-122"/>
                <a:sym typeface="+mn-ea"/>
              </a:rPr>
              <a:t>和</a:t>
            </a:r>
            <a:r>
              <a:rPr lang="zh-CN" altLang="en-US" sz="2000" dirty="0">
                <a:solidFill>
                  <a:srgbClr val="FF0000"/>
                </a:solidFill>
                <a:latin typeface="微软雅黑" panose="020B0503020204020204" pitchFamily="34" charset="-122"/>
                <a:ea typeface="微软雅黑" panose="020B0503020204020204" pitchFamily="34" charset="-122"/>
                <a:sym typeface="+mn-ea"/>
              </a:rPr>
              <a:t>相关审议材料</a:t>
            </a:r>
            <a:endParaRPr lang="zh-CN" altLang="en-US" sz="2000" dirty="0">
              <a:latin typeface="微软雅黑" panose="020B0503020204020204" pitchFamily="34" charset="-122"/>
              <a:ea typeface="微软雅黑" panose="020B0503020204020204" pitchFamily="34" charset="-122"/>
            </a:endParaRPr>
          </a:p>
          <a:p>
            <a:pPr algn="l">
              <a:spcBef>
                <a:spcPct val="20000"/>
              </a:spcBef>
            </a:pPr>
            <a:endParaRPr lang="zh-CN" altLang="en-US" sz="2000" dirty="0">
              <a:latin typeface="微软雅黑" panose="020B0503020204020204" pitchFamily="34" charset="-122"/>
              <a:ea typeface="微软雅黑" panose="020B0503020204020204" pitchFamily="34" charset="-122"/>
            </a:endParaRPr>
          </a:p>
          <a:p>
            <a:pPr algn="l">
              <a:spcBef>
                <a:spcPct val="20000"/>
              </a:spcBef>
            </a:pPr>
            <a:endParaRPr lang="zh-CN" altLang="en-US" sz="2000" dirty="0">
              <a:latin typeface="微软雅黑" panose="020B0503020204020204" pitchFamily="34" charset="-122"/>
              <a:ea typeface="微软雅黑" panose="020B0503020204020204" pitchFamily="34" charset="-122"/>
            </a:endParaRPr>
          </a:p>
          <a:p>
            <a:pPr algn="l">
              <a:spcBef>
                <a:spcPct val="20000"/>
              </a:spcBef>
            </a:pPr>
            <a:r>
              <a:rPr lang="zh-CN" altLang="en-US" sz="2000" dirty="0">
                <a:latin typeface="微软雅黑" panose="020B0503020204020204" pitchFamily="34" charset="-122"/>
                <a:ea typeface="微软雅黑" panose="020B0503020204020204" pitchFamily="34" charset="-122"/>
              </a:rPr>
              <a:t>向登记管理机关提交的换届工作报告主要含</a:t>
            </a:r>
            <a:r>
              <a:rPr lang="en-US" altLang="zh-CN" sz="2800" dirty="0">
                <a:solidFill>
                  <a:srgbClr val="FF0000"/>
                </a:solidFill>
                <a:latin typeface="微软雅黑" panose="020B0503020204020204" pitchFamily="34" charset="-122"/>
                <a:ea typeface="微软雅黑" panose="020B0503020204020204" pitchFamily="34" charset="-122"/>
              </a:rPr>
              <a:t>3</a:t>
            </a:r>
            <a:r>
              <a:rPr lang="zh-CN" altLang="en-US" sz="2000" dirty="0">
                <a:latin typeface="微软雅黑" panose="020B0503020204020204" pitchFamily="34" charset="-122"/>
                <a:ea typeface="微软雅黑" panose="020B0503020204020204" pitchFamily="34" charset="-122"/>
              </a:rPr>
              <a:t>方面内容：</a:t>
            </a:r>
            <a:endParaRPr lang="zh-CN" altLang="en-US" sz="2000" dirty="0">
              <a:latin typeface="微软雅黑" panose="020B0503020204020204" pitchFamily="34" charset="-122"/>
              <a:ea typeface="微软雅黑" panose="020B0503020204020204" pitchFamily="34" charset="-122"/>
            </a:endParaRPr>
          </a:p>
          <a:p>
            <a:pPr algn="l">
              <a:spcBef>
                <a:spcPct val="20000"/>
              </a:spcBef>
            </a:pPr>
            <a:endParaRPr lang="zh-CN" altLang="en-US" sz="2000" dirty="0">
              <a:latin typeface="微软雅黑" panose="020B0503020204020204" pitchFamily="34" charset="-122"/>
              <a:ea typeface="微软雅黑" panose="020B0503020204020204" pitchFamily="34" charset="-122"/>
            </a:endParaRPr>
          </a:p>
          <a:p>
            <a:pPr algn="l">
              <a:spcBef>
                <a:spcPct val="20000"/>
              </a:spcBef>
            </a:pPr>
            <a:r>
              <a:rPr lang="zh-CN" altLang="en-US" sz="2000" dirty="0">
                <a:solidFill>
                  <a:srgbClr val="FF0000"/>
                </a:solidFill>
                <a:latin typeface="微软雅黑" panose="020B0503020204020204" pitchFamily="34" charset="-122"/>
                <a:ea typeface="微软雅黑" panose="020B0503020204020204" pitchFamily="34" charset="-122"/>
              </a:rPr>
              <a:t>基本情况、内部履行程序、换届任务</a:t>
            </a:r>
            <a:endParaRPr lang="zh-CN" altLang="en-US" sz="2000" dirty="0">
              <a:latin typeface="微软雅黑" panose="020B0503020204020204" pitchFamily="34" charset="-122"/>
              <a:ea typeface="微软雅黑" panose="020B0503020204020204" pitchFamily="34" charset="-122"/>
            </a:endParaRPr>
          </a:p>
          <a:p>
            <a:pPr algn="l">
              <a:spcBef>
                <a:spcPct val="20000"/>
              </a:spcBef>
            </a:pPr>
            <a:endParaRPr lang="zh-CN" altLang="en-US" sz="2000" dirty="0">
              <a:latin typeface="微软雅黑" panose="020B0503020204020204" pitchFamily="34" charset="-122"/>
              <a:ea typeface="微软雅黑" panose="020B0503020204020204" pitchFamily="34" charset="-122"/>
            </a:endParaRPr>
          </a:p>
        </p:txBody>
      </p:sp>
      <p:pic>
        <p:nvPicPr>
          <p:cNvPr id="2" name="Picture 4" descr="E:\公维娜\2531170_165304375123_2_副本.jpg"/>
          <p:cNvPicPr>
            <a:picLocks noChangeAspect="1"/>
          </p:cNvPicPr>
          <p:nvPr/>
        </p:nvPicPr>
        <p:blipFill>
          <a:blip r:embed="rId2"/>
          <a:stretch>
            <a:fillRect/>
          </a:stretch>
        </p:blipFill>
        <p:spPr>
          <a:xfrm rot="1052922">
            <a:off x="538163" y="1598930"/>
            <a:ext cx="377825" cy="322263"/>
          </a:xfrm>
          <a:prstGeom prst="rect">
            <a:avLst/>
          </a:prstGeom>
          <a:noFill/>
          <a:ln w="9525">
            <a:noFill/>
          </a:ln>
        </p:spPr>
      </p:pic>
      <p:pic>
        <p:nvPicPr>
          <p:cNvPr id="7" name="Picture 4" descr="E:\公维娜\2531170_165304375123_2_副本.jpg"/>
          <p:cNvPicPr>
            <a:picLocks noChangeAspect="1"/>
          </p:cNvPicPr>
          <p:nvPr/>
        </p:nvPicPr>
        <p:blipFill>
          <a:blip r:embed="rId2"/>
          <a:stretch>
            <a:fillRect/>
          </a:stretch>
        </p:blipFill>
        <p:spPr>
          <a:xfrm rot="1052922">
            <a:off x="538163" y="3110865"/>
            <a:ext cx="377825" cy="322263"/>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759460" y="1064895"/>
            <a:ext cx="8033385" cy="5077460"/>
          </a:xfrm>
          <a:prstGeom prst="rect">
            <a:avLst/>
          </a:prstGeom>
          <a:noFill/>
          <a:ln w="9525">
            <a:noFill/>
          </a:ln>
        </p:spPr>
        <p:txBody>
          <a:bodyPr wrap="square">
            <a:spAutoFit/>
          </a:bodyPr>
          <a:p>
            <a:pPr algn="l">
              <a:spcBef>
                <a:spcPct val="20000"/>
              </a:spcBef>
            </a:pPr>
            <a:r>
              <a:rPr lang="zh-CN" altLang="en-US" sz="2000" dirty="0">
                <a:latin typeface="微软雅黑" panose="020B0503020204020204" pitchFamily="34" charset="-122"/>
                <a:ea typeface="微软雅黑" panose="020B0503020204020204" pitchFamily="34" charset="-122"/>
              </a:rPr>
              <a:t>（一）通报到会情况，符合章程规定开会人数要求</a:t>
            </a:r>
            <a:endParaRPr lang="zh-CN" altLang="en-US" sz="2000" dirty="0">
              <a:latin typeface="微软雅黑" panose="020B0503020204020204" pitchFamily="34" charset="-122"/>
              <a:ea typeface="微软雅黑" panose="020B0503020204020204" pitchFamily="34" charset="-122"/>
            </a:endParaRPr>
          </a:p>
          <a:p>
            <a:pPr algn="l">
              <a:spcBef>
                <a:spcPct val="20000"/>
              </a:spcBef>
            </a:pPr>
            <a:r>
              <a:rPr lang="zh-CN" altLang="en-US" sz="2000" dirty="0">
                <a:latin typeface="微软雅黑" panose="020B0503020204020204" pitchFamily="34" charset="-122"/>
                <a:ea typeface="微软雅黑" panose="020B0503020204020204" pitchFamily="34" charset="-122"/>
                <a:sym typeface="+mn-ea"/>
              </a:rPr>
              <a:t>（二）</a:t>
            </a:r>
            <a:r>
              <a:rPr lang="zh-CN" altLang="en-US" sz="2000" dirty="0">
                <a:latin typeface="微软雅黑" panose="020B0503020204020204" pitchFamily="34" charset="-122"/>
                <a:ea typeface="微软雅黑" panose="020B0503020204020204" pitchFamily="34" charset="-122"/>
              </a:rPr>
              <a:t>审议表决《理事会工作报告》</a:t>
            </a:r>
            <a:endParaRPr lang="zh-CN" altLang="en-US" sz="2000" dirty="0">
              <a:latin typeface="微软雅黑" panose="020B0503020204020204" pitchFamily="34" charset="-122"/>
              <a:ea typeface="微软雅黑" panose="020B0503020204020204" pitchFamily="34" charset="-122"/>
            </a:endParaRPr>
          </a:p>
          <a:p>
            <a:pPr algn="l">
              <a:spcBef>
                <a:spcPct val="20000"/>
              </a:spcBef>
            </a:pPr>
            <a:r>
              <a:rPr lang="zh-CN" altLang="en-US" sz="2000" dirty="0">
                <a:latin typeface="微软雅黑" panose="020B0503020204020204" pitchFamily="34" charset="-122"/>
                <a:ea typeface="微软雅黑" panose="020B0503020204020204" pitchFamily="34" charset="-122"/>
              </a:rPr>
              <a:t>（三）审议表决《财务工作报告》</a:t>
            </a:r>
            <a:endParaRPr lang="zh-CN" altLang="en-US" sz="2000" dirty="0">
              <a:latin typeface="微软雅黑" panose="020B0503020204020204" pitchFamily="34" charset="-122"/>
              <a:ea typeface="微软雅黑" panose="020B0503020204020204" pitchFamily="34" charset="-122"/>
            </a:endParaRPr>
          </a:p>
          <a:p>
            <a:pPr algn="l">
              <a:spcBef>
                <a:spcPct val="20000"/>
              </a:spcBef>
            </a:pPr>
            <a:r>
              <a:rPr lang="zh-CN" altLang="en-US" sz="2000" dirty="0">
                <a:latin typeface="微软雅黑" panose="020B0503020204020204" pitchFamily="34" charset="-122"/>
                <a:ea typeface="微软雅黑" panose="020B0503020204020204" pitchFamily="34" charset="-122"/>
              </a:rPr>
              <a:t>（三）审议</a:t>
            </a:r>
            <a:r>
              <a:rPr lang="zh-CN" altLang="en-US" sz="2000" dirty="0">
                <a:latin typeface="微软雅黑" panose="020B0503020204020204" pitchFamily="34" charset="-122"/>
                <a:ea typeface="微软雅黑" panose="020B0503020204020204" pitchFamily="34" charset="-122"/>
                <a:sym typeface="+mn-ea"/>
              </a:rPr>
              <a:t>表决监事会工作报告</a:t>
            </a:r>
            <a:endParaRPr lang="zh-CN" altLang="en-US" sz="2000" dirty="0">
              <a:latin typeface="微软雅黑" panose="020B0503020204020204" pitchFamily="34" charset="-122"/>
              <a:ea typeface="微软雅黑" panose="020B0503020204020204" pitchFamily="34" charset="-122"/>
            </a:endParaRPr>
          </a:p>
          <a:p>
            <a:pPr algn="l">
              <a:spcBef>
                <a:spcPct val="20000"/>
              </a:spcBef>
            </a:pPr>
            <a:r>
              <a:rPr lang="zh-CN" altLang="en-US" sz="2000" dirty="0">
                <a:latin typeface="微软雅黑" panose="020B0503020204020204" pitchFamily="34" charset="-122"/>
                <a:ea typeface="微软雅黑" panose="020B0503020204020204" pitchFamily="34" charset="-122"/>
              </a:rPr>
              <a:t>（四）</a:t>
            </a:r>
            <a:r>
              <a:rPr lang="zh-CN" altLang="en-US" sz="2000" dirty="0">
                <a:latin typeface="微软雅黑" panose="020B0503020204020204" pitchFamily="34" charset="-122"/>
                <a:ea typeface="微软雅黑" panose="020B0503020204020204" pitchFamily="34" charset="-122"/>
                <a:sym typeface="+mn-ea"/>
              </a:rPr>
              <a:t>介绍章程修改情况，表决《章程（草案）》</a:t>
            </a:r>
            <a:endParaRPr lang="zh-CN" altLang="en-US" sz="2000" dirty="0">
              <a:latin typeface="微软雅黑" panose="020B0503020204020204" pitchFamily="34" charset="-122"/>
              <a:ea typeface="微软雅黑" panose="020B0503020204020204" pitchFamily="34" charset="-122"/>
            </a:endParaRPr>
          </a:p>
          <a:p>
            <a:pPr algn="l">
              <a:spcBef>
                <a:spcPct val="20000"/>
              </a:spcBef>
            </a:pPr>
            <a:r>
              <a:rPr lang="zh-CN" altLang="en-US" sz="2000" dirty="0">
                <a:latin typeface="微软雅黑" panose="020B0503020204020204" pitchFamily="34" charset="-122"/>
                <a:ea typeface="微软雅黑" panose="020B0503020204020204" pitchFamily="34" charset="-122"/>
              </a:rPr>
              <a:t>（五）介绍会费标准调整办法，</a:t>
            </a:r>
            <a:r>
              <a:rPr lang="zh-CN" altLang="en-US" sz="2000" dirty="0">
                <a:solidFill>
                  <a:srgbClr val="FF0000"/>
                </a:solidFill>
                <a:latin typeface="微软雅黑" panose="020B0503020204020204" pitchFamily="34" charset="-122"/>
                <a:ea typeface="微软雅黑" panose="020B0503020204020204" pitchFamily="34" charset="-122"/>
              </a:rPr>
              <a:t>无记名</a:t>
            </a:r>
            <a:r>
              <a:rPr lang="zh-CN" altLang="en-US" sz="2000" dirty="0">
                <a:latin typeface="微软雅黑" panose="020B0503020204020204" pitchFamily="34" charset="-122"/>
                <a:ea typeface="微软雅黑" panose="020B0503020204020204" pitchFamily="34" charset="-122"/>
              </a:rPr>
              <a:t>表决</a:t>
            </a:r>
            <a:endParaRPr lang="zh-CN" altLang="en-US" sz="2000" dirty="0">
              <a:latin typeface="微软雅黑" panose="020B0503020204020204" pitchFamily="34" charset="-122"/>
              <a:ea typeface="微软雅黑" panose="020B0503020204020204" pitchFamily="34" charset="-122"/>
            </a:endParaRPr>
          </a:p>
          <a:p>
            <a:pPr algn="l">
              <a:spcBef>
                <a:spcPct val="20000"/>
              </a:spcBef>
            </a:pPr>
            <a:r>
              <a:rPr lang="zh-CN" altLang="en-US" sz="2000" dirty="0">
                <a:latin typeface="微软雅黑" panose="020B0503020204020204" pitchFamily="34" charset="-122"/>
                <a:ea typeface="微软雅黑" panose="020B0503020204020204" pitchFamily="34" charset="-122"/>
              </a:rPr>
              <a:t>（六）审议表决《会员大会选举办法》，表决监票人、计票人</a:t>
            </a:r>
            <a:endParaRPr lang="zh-CN" altLang="en-US" sz="2000" dirty="0">
              <a:latin typeface="微软雅黑" panose="020B0503020204020204" pitchFamily="34" charset="-122"/>
              <a:ea typeface="微软雅黑" panose="020B0503020204020204" pitchFamily="34" charset="-122"/>
            </a:endParaRPr>
          </a:p>
          <a:p>
            <a:pPr algn="l">
              <a:spcBef>
                <a:spcPct val="20000"/>
              </a:spcBef>
            </a:pPr>
            <a:r>
              <a:rPr lang="zh-CN" altLang="en-US" sz="2000" dirty="0">
                <a:latin typeface="微软雅黑" panose="020B0503020204020204" pitchFamily="34" charset="-122"/>
                <a:ea typeface="微软雅黑" panose="020B0503020204020204" pitchFamily="34" charset="-122"/>
              </a:rPr>
              <a:t>（七）介绍理事、监事候选人情况，选举理事、监事</a:t>
            </a:r>
            <a:endParaRPr lang="zh-CN" altLang="en-US" sz="2000" dirty="0">
              <a:latin typeface="微软雅黑" panose="020B0503020204020204" pitchFamily="34" charset="-122"/>
              <a:ea typeface="微软雅黑" panose="020B0503020204020204" pitchFamily="34" charset="-122"/>
            </a:endParaRPr>
          </a:p>
          <a:p>
            <a:pPr algn="l">
              <a:spcBef>
                <a:spcPct val="20000"/>
              </a:spcBef>
            </a:pPr>
            <a:r>
              <a:rPr lang="zh-CN" altLang="en-US" sz="2000" dirty="0">
                <a:latin typeface="微软雅黑" panose="020B0503020204020204" pitchFamily="34" charset="-122"/>
                <a:ea typeface="微软雅黑" panose="020B0503020204020204" pitchFamily="34" charset="-122"/>
              </a:rPr>
              <a:t>（八）</a:t>
            </a:r>
            <a:r>
              <a:rPr lang="zh-CN" altLang="en-US" sz="2000" dirty="0">
                <a:solidFill>
                  <a:srgbClr val="FF0000"/>
                </a:solidFill>
                <a:latin typeface="微软雅黑" panose="020B0503020204020204" pitchFamily="34" charset="-122"/>
                <a:ea typeface="微软雅黑" panose="020B0503020204020204" pitchFamily="34" charset="-122"/>
              </a:rPr>
              <a:t>会员大会休会。</a:t>
            </a:r>
            <a:r>
              <a:rPr lang="zh-CN" altLang="en-US" sz="2000" dirty="0">
                <a:latin typeface="微软雅黑" panose="020B0503020204020204" pitchFamily="34" charset="-122"/>
                <a:ea typeface="微软雅黑" panose="020B0503020204020204" pitchFamily="34" charset="-122"/>
              </a:rPr>
              <a:t>召开新一届理事会和监事会，理事会审议表决《理事会选举办法》</a:t>
            </a:r>
            <a:endParaRPr lang="zh-CN" altLang="en-US" sz="2000" dirty="0">
              <a:latin typeface="微软雅黑" panose="020B0503020204020204" pitchFamily="34" charset="-122"/>
              <a:ea typeface="微软雅黑" panose="020B0503020204020204" pitchFamily="34" charset="-122"/>
            </a:endParaRPr>
          </a:p>
          <a:p>
            <a:pPr algn="l">
              <a:spcBef>
                <a:spcPct val="20000"/>
              </a:spcBef>
            </a:pPr>
            <a:r>
              <a:rPr lang="zh-CN" altLang="en-US" sz="2000" dirty="0">
                <a:latin typeface="微软雅黑" panose="020B0503020204020204" pitchFamily="34" charset="-122"/>
                <a:ea typeface="微软雅黑" panose="020B0503020204020204" pitchFamily="34" charset="-122"/>
              </a:rPr>
              <a:t>（九）理事会选举会长、副会长、秘书长，聘任名誉职务；监事会推选监事长</a:t>
            </a:r>
            <a:endParaRPr lang="zh-CN" altLang="en-US" sz="2000" dirty="0">
              <a:latin typeface="微软雅黑" panose="020B0503020204020204" pitchFamily="34" charset="-122"/>
              <a:ea typeface="微软雅黑" panose="020B0503020204020204" pitchFamily="34" charset="-122"/>
            </a:endParaRPr>
          </a:p>
          <a:p>
            <a:pPr algn="l">
              <a:spcBef>
                <a:spcPct val="20000"/>
              </a:spcBef>
            </a:pPr>
            <a:r>
              <a:rPr lang="zh-CN" altLang="en-US" sz="2000" dirty="0">
                <a:latin typeface="微软雅黑" panose="020B0503020204020204" pitchFamily="34" charset="-122"/>
                <a:ea typeface="微软雅黑" panose="020B0503020204020204" pitchFamily="34" charset="-122"/>
              </a:rPr>
              <a:t>（十）</a:t>
            </a:r>
            <a:r>
              <a:rPr lang="zh-CN" altLang="en-US" sz="2000" dirty="0">
                <a:solidFill>
                  <a:srgbClr val="FF0000"/>
                </a:solidFill>
                <a:latin typeface="微软雅黑" panose="020B0503020204020204" pitchFamily="34" charset="-122"/>
                <a:ea typeface="微软雅黑" panose="020B0503020204020204" pitchFamily="34" charset="-122"/>
              </a:rPr>
              <a:t>会员大会复会。</a:t>
            </a:r>
            <a:r>
              <a:rPr lang="zh-CN" altLang="en-US" sz="2000" dirty="0">
                <a:latin typeface="微软雅黑" panose="020B0503020204020204" pitchFamily="34" charset="-122"/>
                <a:ea typeface="微软雅黑" panose="020B0503020204020204" pitchFamily="34" charset="-122"/>
              </a:rPr>
              <a:t>通报理事会、监事会选举结果</a:t>
            </a:r>
            <a:endParaRPr lang="zh-CN" altLang="en-US" sz="2000" dirty="0">
              <a:latin typeface="微软雅黑" panose="020B0503020204020204" pitchFamily="34" charset="-122"/>
              <a:ea typeface="微软雅黑" panose="020B0503020204020204" pitchFamily="34" charset="-122"/>
            </a:endParaRPr>
          </a:p>
          <a:p>
            <a:pPr algn="l">
              <a:spcBef>
                <a:spcPct val="20000"/>
              </a:spcBef>
            </a:pPr>
            <a:r>
              <a:rPr lang="zh-CN" altLang="en-US" sz="2000" dirty="0">
                <a:latin typeface="微软雅黑" panose="020B0503020204020204" pitchFamily="34" charset="-122"/>
                <a:ea typeface="微软雅黑" panose="020B0503020204020204" pitchFamily="34" charset="-122"/>
              </a:rPr>
              <a:t>（十一）当选会长、监事长就职表态发言</a:t>
            </a:r>
            <a:endParaRPr lang="zh-CN" altLang="en-US" sz="2000" dirty="0">
              <a:latin typeface="微软雅黑" panose="020B0503020204020204" pitchFamily="34" charset="-122"/>
              <a:ea typeface="微软雅黑" panose="020B0503020204020204" pitchFamily="34" charset="-122"/>
            </a:endParaRPr>
          </a:p>
        </p:txBody>
      </p:sp>
      <p:sp>
        <p:nvSpPr>
          <p:cNvPr id="3" name="Rectangle 2"/>
          <p:cNvSpPr>
            <a:spLocks noGrp="1"/>
          </p:cNvSpPr>
          <p:nvPr/>
        </p:nvSpPr>
        <p:spPr>
          <a:xfrm>
            <a:off x="556895" y="406400"/>
            <a:ext cx="2505710" cy="657860"/>
          </a:xfrm>
          <a:prstGeom prst="rect">
            <a:avLst/>
          </a:prstGeom>
          <a:noFill/>
          <a:ln w="9525">
            <a:noFill/>
          </a:ln>
        </p:spPr>
        <p:txBody>
          <a:bodyPr vert="horz" wrap="square" lIns="91440" tIns="45720" rIns="91440" bIns="45720" anchor="ctr"/>
          <a:lstStyle>
            <a:lvl1pPr marL="0" lvl="0" indent="0" algn="l" defTabSz="914400" eaLnBrk="1" fontAlgn="base" latinLnBrk="0" hangingPunct="1">
              <a:lnSpc>
                <a:spcPct val="100000"/>
              </a:lnSpc>
              <a:spcBef>
                <a:spcPct val="0"/>
              </a:spcBef>
              <a:spcAft>
                <a:spcPct val="0"/>
              </a:spcAft>
              <a:buNone/>
              <a:defRPr sz="3600" b="0" i="0" u="none" kern="1200" baseline="0">
                <a:solidFill>
                  <a:schemeClr val="tx2"/>
                </a:solidFill>
                <a:latin typeface="+mj-lt"/>
                <a:ea typeface="+mj-ea"/>
                <a:cs typeface="+mj-cs"/>
              </a:defRPr>
            </a:lvl1pPr>
          </a:lstStyle>
          <a:p>
            <a:pPr algn="l" eaLnBrk="1" hangingPunct="1">
              <a:buFont typeface="Arial" panose="020B0604020202020204" pitchFamily="34" charset="0"/>
            </a:pPr>
            <a:r>
              <a:rPr lang="zh-CN" altLang="en-US" sz="2400" b="1" dirty="0" smtClean="0">
                <a:solidFill>
                  <a:schemeClr val="tx1"/>
                </a:solidFill>
                <a:latin typeface="Arial" panose="020B0604020202020204" pitchFamily="34" charset="0"/>
                <a:ea typeface="微软雅黑" panose="020B0503020204020204" pitchFamily="34" charset="-122"/>
                <a:cs typeface="+mn-cs"/>
              </a:rPr>
              <a:t>大会流程</a:t>
            </a:r>
            <a:endParaRPr lang="zh-CN" altLang="en-US" sz="2400" b="1" dirty="0" smtClean="0">
              <a:solidFill>
                <a:schemeClr val="tx1"/>
              </a:solidFill>
              <a:latin typeface="Arial" panose="020B0604020202020204" pitchFamily="34" charset="0"/>
              <a:ea typeface="微软雅黑" panose="020B0503020204020204" pitchFamily="34" charset="-122"/>
              <a:cs typeface="+mn-cs"/>
            </a:endParaRPr>
          </a:p>
        </p:txBody>
      </p:sp>
      <p:grpSp>
        <p:nvGrpSpPr>
          <p:cNvPr id="4" name="组合 11265"/>
          <p:cNvGrpSpPr/>
          <p:nvPr/>
        </p:nvGrpSpPr>
        <p:grpSpPr>
          <a:xfrm>
            <a:off x="173454" y="382271"/>
            <a:ext cx="237392" cy="682625"/>
            <a:chOff x="0" y="0"/>
            <a:chExt cx="162" cy="430"/>
          </a:xfrm>
        </p:grpSpPr>
        <p:pic>
          <p:nvPicPr>
            <p:cNvPr id="5" name="矩形 6"/>
            <p:cNvPicPr/>
            <p:nvPr/>
          </p:nvPicPr>
          <p:blipFill>
            <a:blip r:embed="rId1"/>
            <a:stretch>
              <a:fillRect/>
            </a:stretch>
          </p:blipFill>
          <p:spPr>
            <a:xfrm>
              <a:off x="0" y="0"/>
              <a:ext cx="162" cy="430"/>
            </a:xfrm>
            <a:prstGeom prst="rect">
              <a:avLst/>
            </a:prstGeom>
            <a:noFill/>
            <a:ln w="9525">
              <a:noFill/>
            </a:ln>
          </p:spPr>
        </p:pic>
        <p:sp>
          <p:nvSpPr>
            <p:cNvPr id="6" name="文本框 5"/>
            <p:cNvSpPr txBox="1"/>
            <p:nvPr/>
          </p:nvSpPr>
          <p:spPr>
            <a:xfrm>
              <a:off x="39" y="22"/>
              <a:ext cx="86" cy="360"/>
            </a:xfrm>
            <a:prstGeom prst="rect">
              <a:avLst/>
            </a:prstGeom>
            <a:noFill/>
            <a:ln w="9525">
              <a:noFill/>
            </a:ln>
          </p:spPr>
          <p:txBody>
            <a:bodyPr anchor="ctr"/>
            <a:p>
              <a:pPr algn="ctr"/>
              <a:endParaRPr lang="zh-CN" altLang="en-US" dirty="0">
                <a:solidFill>
                  <a:srgbClr val="FFFFFF"/>
                </a:solidFill>
                <a:latin typeface="Arial" panose="020B0604020202020204" pitchFamily="34" charset="0"/>
                <a:ea typeface="微软雅黑" panose="020B0503020204020204" pitchFamily="34" charset="-122"/>
              </a:endParaRPr>
            </a:p>
          </p:txBody>
        </p:sp>
      </p:grpSp>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p:cNvSpPr>
          <p:nvPr/>
        </p:nvSpPr>
        <p:spPr>
          <a:xfrm>
            <a:off x="556895" y="406400"/>
            <a:ext cx="2505710" cy="657860"/>
          </a:xfrm>
          <a:prstGeom prst="rect">
            <a:avLst/>
          </a:prstGeom>
          <a:noFill/>
          <a:ln w="9525">
            <a:noFill/>
          </a:ln>
        </p:spPr>
        <p:txBody>
          <a:bodyPr vert="horz" wrap="square" lIns="91440" tIns="45720" rIns="91440" bIns="45720" anchor="ctr"/>
          <a:lstStyle>
            <a:lvl1pPr marL="0" lvl="0" indent="0" algn="l" defTabSz="914400" eaLnBrk="1" fontAlgn="base" latinLnBrk="0" hangingPunct="1">
              <a:lnSpc>
                <a:spcPct val="100000"/>
              </a:lnSpc>
              <a:spcBef>
                <a:spcPct val="0"/>
              </a:spcBef>
              <a:spcAft>
                <a:spcPct val="0"/>
              </a:spcAft>
              <a:buNone/>
              <a:defRPr sz="3600" b="0" i="0" u="none" kern="1200" baseline="0">
                <a:solidFill>
                  <a:schemeClr val="tx2"/>
                </a:solidFill>
                <a:latin typeface="+mj-lt"/>
                <a:ea typeface="+mj-ea"/>
                <a:cs typeface="+mj-cs"/>
              </a:defRPr>
            </a:lvl1pPr>
          </a:lstStyle>
          <a:p>
            <a:pPr algn="l" eaLnBrk="1" hangingPunct="1">
              <a:buFont typeface="Arial" panose="020B0604020202020204" pitchFamily="34" charset="0"/>
            </a:pPr>
            <a:r>
              <a:rPr lang="zh-CN" altLang="en-US" sz="2400" b="1" dirty="0" smtClean="0">
                <a:solidFill>
                  <a:schemeClr val="tx1"/>
                </a:solidFill>
                <a:latin typeface="Arial" panose="020B0604020202020204" pitchFamily="34" charset="0"/>
                <a:ea typeface="微软雅黑" panose="020B0503020204020204" pitchFamily="34" charset="-122"/>
                <a:cs typeface="+mn-cs"/>
              </a:rPr>
              <a:t>注意事项</a:t>
            </a:r>
            <a:endParaRPr lang="zh-CN" altLang="en-US" sz="2400" b="1" dirty="0" smtClean="0">
              <a:solidFill>
                <a:schemeClr val="tx1"/>
              </a:solidFill>
              <a:latin typeface="Arial" panose="020B0604020202020204" pitchFamily="34" charset="0"/>
              <a:ea typeface="微软雅黑" panose="020B0503020204020204" pitchFamily="34" charset="-122"/>
              <a:cs typeface="+mn-cs"/>
            </a:endParaRPr>
          </a:p>
        </p:txBody>
      </p:sp>
      <p:grpSp>
        <p:nvGrpSpPr>
          <p:cNvPr id="4" name="组合 11265"/>
          <p:cNvGrpSpPr/>
          <p:nvPr/>
        </p:nvGrpSpPr>
        <p:grpSpPr>
          <a:xfrm>
            <a:off x="173454" y="382271"/>
            <a:ext cx="237392" cy="682625"/>
            <a:chOff x="0" y="0"/>
            <a:chExt cx="162" cy="430"/>
          </a:xfrm>
        </p:grpSpPr>
        <p:pic>
          <p:nvPicPr>
            <p:cNvPr id="5" name="矩形 6"/>
            <p:cNvPicPr/>
            <p:nvPr/>
          </p:nvPicPr>
          <p:blipFill>
            <a:blip r:embed="rId1"/>
            <a:stretch>
              <a:fillRect/>
            </a:stretch>
          </p:blipFill>
          <p:spPr>
            <a:xfrm>
              <a:off x="0" y="0"/>
              <a:ext cx="162" cy="430"/>
            </a:xfrm>
            <a:prstGeom prst="rect">
              <a:avLst/>
            </a:prstGeom>
            <a:noFill/>
            <a:ln w="9525">
              <a:noFill/>
            </a:ln>
          </p:spPr>
        </p:pic>
        <p:sp>
          <p:nvSpPr>
            <p:cNvPr id="6" name="文本框 5"/>
            <p:cNvSpPr txBox="1"/>
            <p:nvPr/>
          </p:nvSpPr>
          <p:spPr>
            <a:xfrm>
              <a:off x="39" y="22"/>
              <a:ext cx="86" cy="360"/>
            </a:xfrm>
            <a:prstGeom prst="rect">
              <a:avLst/>
            </a:prstGeom>
            <a:noFill/>
            <a:ln w="9525">
              <a:noFill/>
            </a:ln>
          </p:spPr>
          <p:txBody>
            <a:bodyPr anchor="ctr"/>
            <a:p>
              <a:pPr algn="ctr"/>
              <a:endParaRPr lang="zh-CN" altLang="en-US" dirty="0">
                <a:solidFill>
                  <a:srgbClr val="FFFFFF"/>
                </a:solidFill>
                <a:latin typeface="Arial" panose="020B0604020202020204" pitchFamily="34" charset="0"/>
                <a:ea typeface="微软雅黑" panose="020B0503020204020204" pitchFamily="34" charset="-122"/>
              </a:endParaRPr>
            </a:p>
          </p:txBody>
        </p:sp>
      </p:grpSp>
      <p:sp>
        <p:nvSpPr>
          <p:cNvPr id="100" name="文本框 99"/>
          <p:cNvSpPr txBox="1"/>
          <p:nvPr/>
        </p:nvSpPr>
        <p:spPr>
          <a:xfrm>
            <a:off x="955675" y="1549400"/>
            <a:ext cx="6998335" cy="4892675"/>
          </a:xfrm>
          <a:prstGeom prst="rect">
            <a:avLst/>
          </a:prstGeom>
          <a:noFill/>
          <a:ln w="9525">
            <a:noFill/>
          </a:ln>
        </p:spPr>
        <p:txBody>
          <a:bodyPr wrap="square">
            <a:spAutoFit/>
          </a:bodyPr>
          <a:p>
            <a:pPr algn="l">
              <a:spcBef>
                <a:spcPct val="20000"/>
              </a:spcBef>
            </a:pPr>
            <a:r>
              <a:rPr sz="2000" dirty="0">
                <a:latin typeface="微软雅黑" panose="020B0503020204020204" pitchFamily="34" charset="-122"/>
                <a:ea typeface="微软雅黑" panose="020B0503020204020204" pitchFamily="34" charset="-122"/>
              </a:rPr>
              <a:t>会前做好签到</a:t>
            </a:r>
            <a:r>
              <a:rPr lang="zh-CN" sz="2000" dirty="0">
                <a:latin typeface="微软雅黑" panose="020B0503020204020204" pitchFamily="34" charset="-122"/>
                <a:ea typeface="微软雅黑" panose="020B0503020204020204" pitchFamily="34" charset="-122"/>
              </a:rPr>
              <a:t>，会中</a:t>
            </a:r>
            <a:r>
              <a:rPr sz="2000" dirty="0">
                <a:latin typeface="微软雅黑" panose="020B0503020204020204" pitchFamily="34" charset="-122"/>
                <a:ea typeface="微软雅黑" panose="020B0503020204020204" pitchFamily="34" charset="-122"/>
                <a:sym typeface="+mn-ea"/>
              </a:rPr>
              <a:t>做好</a:t>
            </a:r>
            <a:r>
              <a:rPr lang="zh-CN" sz="2000" dirty="0">
                <a:latin typeface="微软雅黑" panose="020B0503020204020204" pitchFamily="34" charset="-122"/>
                <a:ea typeface="微软雅黑" panose="020B0503020204020204" pitchFamily="34" charset="-122"/>
                <a:sym typeface="+mn-ea"/>
              </a:rPr>
              <a:t>会议</a:t>
            </a:r>
            <a:r>
              <a:rPr sz="2000" dirty="0">
                <a:latin typeface="微软雅黑" panose="020B0503020204020204" pitchFamily="34" charset="-122"/>
                <a:ea typeface="微软雅黑" panose="020B0503020204020204" pitchFamily="34" charset="-122"/>
                <a:sym typeface="+mn-ea"/>
              </a:rPr>
              <a:t>记录</a:t>
            </a:r>
            <a:r>
              <a:rPr lang="zh-CN" sz="2000" dirty="0">
                <a:latin typeface="微软雅黑" panose="020B0503020204020204" pitchFamily="34" charset="-122"/>
                <a:ea typeface="微软雅黑" panose="020B0503020204020204" pitchFamily="34" charset="-122"/>
                <a:sym typeface="+mn-ea"/>
              </a:rPr>
              <a:t>，会后</a:t>
            </a:r>
            <a:r>
              <a:rPr sz="2000" dirty="0">
                <a:latin typeface="微软雅黑" panose="020B0503020204020204" pitchFamily="34" charset="-122"/>
                <a:ea typeface="微软雅黑" panose="020B0503020204020204" pitchFamily="34" charset="-122"/>
                <a:sym typeface="+mn-ea"/>
              </a:rPr>
              <a:t>形成会议</a:t>
            </a:r>
            <a:r>
              <a:rPr lang="zh-CN" sz="2000" dirty="0">
                <a:latin typeface="微软雅黑" panose="020B0503020204020204" pitchFamily="34" charset="-122"/>
                <a:ea typeface="微软雅黑" panose="020B0503020204020204" pitchFamily="34" charset="-122"/>
                <a:sym typeface="+mn-ea"/>
              </a:rPr>
              <a:t>纪要或会议决议</a:t>
            </a:r>
            <a:endParaRPr lang="zh-CN" sz="2000" dirty="0">
              <a:latin typeface="微软雅黑" panose="020B0503020204020204" pitchFamily="34" charset="-122"/>
              <a:ea typeface="微软雅黑" panose="020B0503020204020204" pitchFamily="34" charset="-122"/>
              <a:sym typeface="+mn-ea"/>
            </a:endParaRPr>
          </a:p>
          <a:p>
            <a:pPr algn="l">
              <a:spcBef>
                <a:spcPct val="20000"/>
              </a:spcBef>
            </a:pPr>
            <a:endParaRPr lang="zh-CN" sz="2000" dirty="0">
              <a:latin typeface="微软雅黑" panose="020B0503020204020204" pitchFamily="34" charset="-122"/>
              <a:ea typeface="微软雅黑" panose="020B0503020204020204" pitchFamily="34" charset="-122"/>
              <a:sym typeface="+mn-ea"/>
            </a:endParaRPr>
          </a:p>
          <a:p>
            <a:pPr algn="l">
              <a:spcBef>
                <a:spcPct val="20000"/>
              </a:spcBef>
            </a:pPr>
            <a:r>
              <a:rPr lang="zh-CN" sz="2000" dirty="0">
                <a:latin typeface="微软雅黑" panose="020B0503020204020204" pitchFamily="34" charset="-122"/>
                <a:ea typeface="微软雅黑" panose="020B0503020204020204" pitchFamily="34" charset="-122"/>
                <a:sym typeface="+mn-ea"/>
              </a:rPr>
              <a:t>民主决议事项不得以鼓掌方式通过。可采取举手表决，提倡无记名投票、差额选举，其中会费标准制订或调整须以会员大会无记名表决方为有效，会费档次一般不超过</a:t>
            </a:r>
            <a:r>
              <a:rPr lang="en-US" altLang="zh-CN" sz="2000" dirty="0">
                <a:solidFill>
                  <a:srgbClr val="FF0000"/>
                </a:solidFill>
                <a:latin typeface="微软雅黑" panose="020B0503020204020204" pitchFamily="34" charset="-122"/>
                <a:ea typeface="微软雅黑" panose="020B0503020204020204" pitchFamily="34" charset="-122"/>
                <a:sym typeface="+mn-ea"/>
              </a:rPr>
              <a:t>4</a:t>
            </a:r>
            <a:r>
              <a:rPr lang="zh-CN" altLang="en-US" sz="2000" dirty="0">
                <a:latin typeface="微软雅黑" panose="020B0503020204020204" pitchFamily="34" charset="-122"/>
                <a:ea typeface="微软雅黑" panose="020B0503020204020204" pitchFamily="34" charset="-122"/>
                <a:sym typeface="+mn-ea"/>
              </a:rPr>
              <a:t>档</a:t>
            </a:r>
            <a:endParaRPr lang="zh-CN" sz="2000" dirty="0">
              <a:latin typeface="微软雅黑" panose="020B0503020204020204" pitchFamily="34" charset="-122"/>
              <a:ea typeface="微软雅黑" panose="020B0503020204020204" pitchFamily="34" charset="-122"/>
              <a:sym typeface="+mn-ea"/>
            </a:endParaRPr>
          </a:p>
          <a:p>
            <a:pPr algn="l">
              <a:spcBef>
                <a:spcPct val="20000"/>
              </a:spcBef>
            </a:pPr>
            <a:endParaRPr lang="zh-CN" sz="2000" dirty="0">
              <a:latin typeface="微软雅黑" panose="020B0503020204020204" pitchFamily="34" charset="-122"/>
              <a:ea typeface="微软雅黑" panose="020B0503020204020204" pitchFamily="34" charset="-122"/>
              <a:sym typeface="+mn-ea"/>
            </a:endParaRPr>
          </a:p>
          <a:p>
            <a:pPr algn="l">
              <a:spcBef>
                <a:spcPct val="20000"/>
              </a:spcBef>
            </a:pPr>
            <a:r>
              <a:rPr lang="zh-CN" altLang="en-US" sz="2000" dirty="0">
                <a:latin typeface="微软雅黑" panose="020B0503020204020204" pitchFamily="34" charset="-122"/>
                <a:ea typeface="微软雅黑" panose="020B0503020204020204" pitchFamily="34" charset="-122"/>
                <a:sym typeface="+mn-ea"/>
              </a:rPr>
              <a:t>理事会选举负责人时，应根据章程规定，明确法定代表人</a:t>
            </a:r>
            <a:endParaRPr lang="zh-CN" sz="2000" dirty="0">
              <a:latin typeface="微软雅黑" panose="020B0503020204020204" pitchFamily="34" charset="-122"/>
              <a:ea typeface="微软雅黑" panose="020B0503020204020204" pitchFamily="34" charset="-122"/>
              <a:sym typeface="+mn-ea"/>
            </a:endParaRPr>
          </a:p>
          <a:p>
            <a:pPr algn="l">
              <a:spcBef>
                <a:spcPct val="20000"/>
              </a:spcBef>
            </a:pPr>
            <a:endParaRPr lang="zh-CN" sz="2000" dirty="0">
              <a:latin typeface="微软雅黑" panose="020B0503020204020204" pitchFamily="34" charset="-122"/>
              <a:ea typeface="微软雅黑" panose="020B0503020204020204" pitchFamily="34" charset="-122"/>
              <a:sym typeface="+mn-ea"/>
            </a:endParaRPr>
          </a:p>
          <a:p>
            <a:pPr algn="l">
              <a:spcBef>
                <a:spcPct val="20000"/>
              </a:spcBef>
            </a:pPr>
            <a:r>
              <a:rPr sz="2000" dirty="0">
                <a:latin typeface="微软雅黑" panose="020B0503020204020204" pitchFamily="34" charset="-122"/>
                <a:ea typeface="微软雅黑" panose="020B0503020204020204" pitchFamily="34" charset="-122"/>
              </a:rPr>
              <a:t>理事人数</a:t>
            </a:r>
            <a:r>
              <a:rPr lang="zh-CN" sz="2000" dirty="0">
                <a:latin typeface="微软雅黑" panose="020B0503020204020204" pitchFamily="34" charset="-122"/>
                <a:ea typeface="微软雅黑" panose="020B0503020204020204" pitchFamily="34" charset="-122"/>
              </a:rPr>
              <a:t>一般</a:t>
            </a:r>
            <a:r>
              <a:rPr sz="2000" dirty="0">
                <a:latin typeface="微软雅黑" panose="020B0503020204020204" pitchFamily="34" charset="-122"/>
                <a:ea typeface="微软雅黑" panose="020B0503020204020204" pitchFamily="34" charset="-122"/>
              </a:rPr>
              <a:t>控制在会员总数的</a:t>
            </a:r>
            <a:r>
              <a:rPr sz="2000" dirty="0">
                <a:solidFill>
                  <a:srgbClr val="FF0000"/>
                </a:solidFill>
                <a:latin typeface="微软雅黑" panose="020B0503020204020204" pitchFamily="34" charset="-122"/>
                <a:ea typeface="微软雅黑" panose="020B0503020204020204" pitchFamily="34" charset="-122"/>
              </a:rPr>
              <a:t>1/3</a:t>
            </a:r>
            <a:r>
              <a:rPr sz="2000" dirty="0">
                <a:latin typeface="微软雅黑" panose="020B0503020204020204" pitchFamily="34" charset="-122"/>
                <a:ea typeface="微软雅黑" panose="020B0503020204020204" pitchFamily="34" charset="-122"/>
              </a:rPr>
              <a:t>，常务理事</a:t>
            </a:r>
            <a:r>
              <a:rPr lang="zh-CN" sz="2000" dirty="0">
                <a:latin typeface="微软雅黑" panose="020B0503020204020204" pitchFamily="34" charset="-122"/>
                <a:ea typeface="微软雅黑" panose="020B0503020204020204" pitchFamily="34" charset="-122"/>
              </a:rPr>
              <a:t>人数一般</a:t>
            </a:r>
            <a:r>
              <a:rPr sz="2000" dirty="0">
                <a:latin typeface="微软雅黑" panose="020B0503020204020204" pitchFamily="34" charset="-122"/>
                <a:ea typeface="微软雅黑" panose="020B0503020204020204" pitchFamily="34" charset="-122"/>
              </a:rPr>
              <a:t>控制在理事人数的</a:t>
            </a:r>
            <a:r>
              <a:rPr sz="2000" dirty="0">
                <a:solidFill>
                  <a:srgbClr val="FF0000"/>
                </a:solidFill>
                <a:latin typeface="微软雅黑" panose="020B0503020204020204" pitchFamily="34" charset="-122"/>
                <a:ea typeface="微软雅黑" panose="020B0503020204020204" pitchFamily="34" charset="-122"/>
              </a:rPr>
              <a:t>1/3</a:t>
            </a:r>
            <a:r>
              <a:rPr sz="2000" dirty="0">
                <a:latin typeface="微软雅黑" panose="020B0503020204020204" pitchFamily="34" charset="-122"/>
                <a:ea typeface="微软雅黑" panose="020B0503020204020204" pitchFamily="34" charset="-122"/>
              </a:rPr>
              <a:t>，会长、副会长</a:t>
            </a:r>
            <a:r>
              <a:rPr lang="zh-CN" sz="2000" dirty="0">
                <a:latin typeface="微软雅黑" panose="020B0503020204020204" pitchFamily="34" charset="-122"/>
                <a:ea typeface="微软雅黑" panose="020B0503020204020204" pitchFamily="34" charset="-122"/>
              </a:rPr>
              <a:t>根据</a:t>
            </a:r>
            <a:r>
              <a:rPr sz="2000" dirty="0">
                <a:latin typeface="微软雅黑" panose="020B0503020204020204" pitchFamily="34" charset="-122"/>
                <a:ea typeface="微软雅黑" panose="020B0503020204020204" pitchFamily="34" charset="-122"/>
              </a:rPr>
              <a:t>职责分工</a:t>
            </a:r>
            <a:r>
              <a:rPr lang="zh-CN" sz="2000" dirty="0">
                <a:latin typeface="微软雅黑" panose="020B0503020204020204" pitchFamily="34" charset="-122"/>
                <a:ea typeface="微软雅黑" panose="020B0503020204020204" pitchFamily="34" charset="-122"/>
              </a:rPr>
              <a:t>合理确定负责人职数</a:t>
            </a:r>
            <a:endParaRPr sz="2000" dirty="0">
              <a:latin typeface="微软雅黑" panose="020B0503020204020204" pitchFamily="34" charset="-122"/>
              <a:ea typeface="微软雅黑" panose="020B0503020204020204" pitchFamily="34" charset="-122"/>
            </a:endParaRPr>
          </a:p>
          <a:p>
            <a:pPr algn="l">
              <a:spcBef>
                <a:spcPct val="20000"/>
              </a:spcBef>
            </a:pPr>
            <a:endParaRPr lang="zh-CN" altLang="en-US" sz="2000" dirty="0">
              <a:latin typeface="微软雅黑" panose="020B0503020204020204" pitchFamily="34" charset="-122"/>
              <a:ea typeface="微软雅黑" panose="020B0503020204020204" pitchFamily="34" charset="-122"/>
            </a:endParaRPr>
          </a:p>
          <a:p>
            <a:pPr algn="l">
              <a:spcBef>
                <a:spcPct val="20000"/>
              </a:spcBef>
            </a:pPr>
            <a:endParaRPr lang="zh-CN" altLang="en-US" sz="2000" dirty="0">
              <a:latin typeface="微软雅黑" panose="020B0503020204020204" pitchFamily="34" charset="-122"/>
              <a:ea typeface="微软雅黑" panose="020B0503020204020204" pitchFamily="34" charset="-122"/>
            </a:endParaRPr>
          </a:p>
        </p:txBody>
      </p:sp>
      <p:pic>
        <p:nvPicPr>
          <p:cNvPr id="2" name="Picture 4" descr="E:\公维娜\2531170_165304375123_2_副本.jpg"/>
          <p:cNvPicPr>
            <a:picLocks noChangeAspect="1"/>
          </p:cNvPicPr>
          <p:nvPr/>
        </p:nvPicPr>
        <p:blipFill>
          <a:blip r:embed="rId2"/>
          <a:stretch>
            <a:fillRect/>
          </a:stretch>
        </p:blipFill>
        <p:spPr>
          <a:xfrm rot="1052922">
            <a:off x="538163" y="1598930"/>
            <a:ext cx="377825" cy="322263"/>
          </a:xfrm>
          <a:prstGeom prst="rect">
            <a:avLst/>
          </a:prstGeom>
          <a:noFill/>
          <a:ln w="9525">
            <a:noFill/>
          </a:ln>
        </p:spPr>
      </p:pic>
      <p:pic>
        <p:nvPicPr>
          <p:cNvPr id="7" name="Picture 4" descr="E:\公维娜\2531170_165304375123_2_副本.jpg"/>
          <p:cNvPicPr>
            <a:picLocks noChangeAspect="1"/>
          </p:cNvPicPr>
          <p:nvPr/>
        </p:nvPicPr>
        <p:blipFill>
          <a:blip r:embed="rId2"/>
          <a:stretch>
            <a:fillRect/>
          </a:stretch>
        </p:blipFill>
        <p:spPr>
          <a:xfrm rot="1052922">
            <a:off x="538163" y="2649855"/>
            <a:ext cx="377825" cy="322263"/>
          </a:xfrm>
          <a:prstGeom prst="rect">
            <a:avLst/>
          </a:prstGeom>
          <a:noFill/>
          <a:ln w="9525">
            <a:noFill/>
          </a:ln>
        </p:spPr>
      </p:pic>
      <p:pic>
        <p:nvPicPr>
          <p:cNvPr id="8" name="Picture 4" descr="E:\公维娜\2531170_165304375123_2_副本.jpg"/>
          <p:cNvPicPr>
            <a:picLocks noChangeAspect="1"/>
          </p:cNvPicPr>
          <p:nvPr/>
        </p:nvPicPr>
        <p:blipFill>
          <a:blip r:embed="rId2"/>
          <a:stretch>
            <a:fillRect/>
          </a:stretch>
        </p:blipFill>
        <p:spPr>
          <a:xfrm rot="1052922">
            <a:off x="549593" y="3954780"/>
            <a:ext cx="377825" cy="322263"/>
          </a:xfrm>
          <a:prstGeom prst="rect">
            <a:avLst/>
          </a:prstGeom>
          <a:noFill/>
          <a:ln w="9525">
            <a:noFill/>
          </a:ln>
        </p:spPr>
      </p:pic>
      <p:pic>
        <p:nvPicPr>
          <p:cNvPr id="9" name="Picture 4" descr="E:\公维娜\2531170_165304375123_2_副本.jpg"/>
          <p:cNvPicPr>
            <a:picLocks noChangeAspect="1"/>
          </p:cNvPicPr>
          <p:nvPr/>
        </p:nvPicPr>
        <p:blipFill>
          <a:blip r:embed="rId2"/>
          <a:stretch>
            <a:fillRect/>
          </a:stretch>
        </p:blipFill>
        <p:spPr>
          <a:xfrm rot="1052922">
            <a:off x="596583" y="4719955"/>
            <a:ext cx="377825" cy="322263"/>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p:cNvSpPr>
          <p:nvPr/>
        </p:nvSpPr>
        <p:spPr>
          <a:xfrm>
            <a:off x="556895" y="406400"/>
            <a:ext cx="2505710" cy="657860"/>
          </a:xfrm>
          <a:prstGeom prst="rect">
            <a:avLst/>
          </a:prstGeom>
          <a:noFill/>
          <a:ln w="9525">
            <a:noFill/>
          </a:ln>
        </p:spPr>
        <p:txBody>
          <a:bodyPr vert="horz" wrap="square" lIns="91440" tIns="45720" rIns="91440" bIns="45720" anchor="ctr"/>
          <a:lstStyle>
            <a:lvl1pPr marL="0" lvl="0" indent="0" algn="l" defTabSz="914400" eaLnBrk="1" fontAlgn="base" latinLnBrk="0" hangingPunct="1">
              <a:lnSpc>
                <a:spcPct val="100000"/>
              </a:lnSpc>
              <a:spcBef>
                <a:spcPct val="0"/>
              </a:spcBef>
              <a:spcAft>
                <a:spcPct val="0"/>
              </a:spcAft>
              <a:buNone/>
              <a:defRPr sz="3600" b="0" i="0" u="none" kern="1200" baseline="0">
                <a:solidFill>
                  <a:schemeClr val="tx2"/>
                </a:solidFill>
                <a:latin typeface="+mj-lt"/>
                <a:ea typeface="+mj-ea"/>
                <a:cs typeface="+mj-cs"/>
              </a:defRPr>
            </a:lvl1pPr>
          </a:lstStyle>
          <a:p>
            <a:pPr algn="l" eaLnBrk="1" hangingPunct="1">
              <a:buFont typeface="Arial" panose="020B0604020202020204" pitchFamily="34" charset="0"/>
            </a:pPr>
            <a:r>
              <a:rPr lang="zh-CN" altLang="en-US" sz="2400" b="1" dirty="0" smtClean="0">
                <a:solidFill>
                  <a:schemeClr val="tx1"/>
                </a:solidFill>
                <a:latin typeface="Arial" panose="020B0604020202020204" pitchFamily="34" charset="0"/>
                <a:ea typeface="微软雅黑" panose="020B0503020204020204" pitchFamily="34" charset="-122"/>
                <a:cs typeface="+mn-cs"/>
              </a:rPr>
              <a:t>换届备案</a:t>
            </a:r>
            <a:endParaRPr lang="zh-CN" altLang="en-US" sz="2400" b="1" dirty="0" smtClean="0">
              <a:solidFill>
                <a:schemeClr val="tx1"/>
              </a:solidFill>
              <a:latin typeface="Arial" panose="020B0604020202020204" pitchFamily="34" charset="0"/>
              <a:ea typeface="微软雅黑" panose="020B0503020204020204" pitchFamily="34" charset="-122"/>
              <a:cs typeface="+mn-cs"/>
            </a:endParaRPr>
          </a:p>
        </p:txBody>
      </p:sp>
      <p:grpSp>
        <p:nvGrpSpPr>
          <p:cNvPr id="4" name="组合 11265"/>
          <p:cNvGrpSpPr/>
          <p:nvPr/>
        </p:nvGrpSpPr>
        <p:grpSpPr>
          <a:xfrm>
            <a:off x="173454" y="382271"/>
            <a:ext cx="237392" cy="682625"/>
            <a:chOff x="0" y="0"/>
            <a:chExt cx="162" cy="430"/>
          </a:xfrm>
        </p:grpSpPr>
        <p:pic>
          <p:nvPicPr>
            <p:cNvPr id="5" name="矩形 6"/>
            <p:cNvPicPr/>
            <p:nvPr/>
          </p:nvPicPr>
          <p:blipFill>
            <a:blip r:embed="rId1"/>
            <a:stretch>
              <a:fillRect/>
            </a:stretch>
          </p:blipFill>
          <p:spPr>
            <a:xfrm>
              <a:off x="0" y="0"/>
              <a:ext cx="162" cy="430"/>
            </a:xfrm>
            <a:prstGeom prst="rect">
              <a:avLst/>
            </a:prstGeom>
            <a:noFill/>
            <a:ln w="9525">
              <a:noFill/>
            </a:ln>
          </p:spPr>
        </p:pic>
        <p:sp>
          <p:nvSpPr>
            <p:cNvPr id="6" name="文本框 5"/>
            <p:cNvSpPr txBox="1"/>
            <p:nvPr/>
          </p:nvSpPr>
          <p:spPr>
            <a:xfrm>
              <a:off x="39" y="22"/>
              <a:ext cx="86" cy="360"/>
            </a:xfrm>
            <a:prstGeom prst="rect">
              <a:avLst/>
            </a:prstGeom>
            <a:noFill/>
            <a:ln w="9525">
              <a:noFill/>
            </a:ln>
          </p:spPr>
          <p:txBody>
            <a:bodyPr anchor="ctr"/>
            <a:p>
              <a:pPr algn="ctr"/>
              <a:endParaRPr lang="zh-CN" altLang="en-US" dirty="0">
                <a:solidFill>
                  <a:srgbClr val="FFFFFF"/>
                </a:solidFill>
                <a:latin typeface="Arial" panose="020B0604020202020204" pitchFamily="34" charset="0"/>
                <a:ea typeface="微软雅黑" panose="020B0503020204020204" pitchFamily="34" charset="-122"/>
              </a:endParaRPr>
            </a:p>
          </p:txBody>
        </p:sp>
      </p:grpSp>
      <p:sp>
        <p:nvSpPr>
          <p:cNvPr id="100" name="文本框 99"/>
          <p:cNvSpPr txBox="1"/>
          <p:nvPr/>
        </p:nvSpPr>
        <p:spPr>
          <a:xfrm>
            <a:off x="1089660" y="1794510"/>
            <a:ext cx="6453505" cy="3969385"/>
          </a:xfrm>
          <a:prstGeom prst="rect">
            <a:avLst/>
          </a:prstGeom>
          <a:noFill/>
          <a:ln w="9525">
            <a:noFill/>
          </a:ln>
        </p:spPr>
        <p:txBody>
          <a:bodyPr wrap="square">
            <a:spAutoFit/>
          </a:bodyPr>
          <a:p>
            <a:pPr algn="l">
              <a:spcBef>
                <a:spcPct val="20000"/>
              </a:spcBef>
            </a:pPr>
            <a:r>
              <a:rPr lang="zh-CN" altLang="en-US" sz="2000" dirty="0">
                <a:latin typeface="微软雅黑" panose="020B0503020204020204" pitchFamily="34" charset="-122"/>
                <a:ea typeface="微软雅黑" panose="020B0503020204020204" pitchFamily="34" charset="-122"/>
              </a:rPr>
              <a:t>社团负责人实行</a:t>
            </a:r>
            <a:r>
              <a:rPr lang="en-US" altLang="zh-CN" sz="2000" dirty="0">
                <a:latin typeface="微软雅黑" panose="020B0503020204020204" pitchFamily="34" charset="-122"/>
                <a:ea typeface="微软雅黑" panose="020B0503020204020204" pitchFamily="34" charset="-122"/>
              </a:rPr>
              <a:t>“</a:t>
            </a:r>
            <a:r>
              <a:rPr lang="zh-CN" altLang="en-US" sz="2000" dirty="0">
                <a:solidFill>
                  <a:srgbClr val="FF0000"/>
                </a:solidFill>
                <a:latin typeface="微软雅黑" panose="020B0503020204020204" pitchFamily="34" charset="-122"/>
                <a:ea typeface="微软雅黑" panose="020B0503020204020204" pitchFamily="34" charset="-122"/>
              </a:rPr>
              <a:t>一届一备案</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原则</a:t>
            </a:r>
            <a:endParaRPr lang="zh-CN" altLang="en-US" sz="2000" dirty="0">
              <a:latin typeface="微软雅黑" panose="020B0503020204020204" pitchFamily="34" charset="-122"/>
              <a:ea typeface="微软雅黑" panose="020B0503020204020204" pitchFamily="34" charset="-122"/>
            </a:endParaRPr>
          </a:p>
          <a:p>
            <a:pPr algn="l">
              <a:spcBef>
                <a:spcPct val="20000"/>
              </a:spcBef>
            </a:pPr>
            <a:endParaRPr lang="zh-CN" altLang="en-US" sz="2000" dirty="0">
              <a:latin typeface="微软雅黑" panose="020B0503020204020204" pitchFamily="34" charset="-122"/>
              <a:ea typeface="微软雅黑" panose="020B0503020204020204" pitchFamily="34" charset="-122"/>
            </a:endParaRPr>
          </a:p>
          <a:p>
            <a:pPr algn="l">
              <a:spcBef>
                <a:spcPct val="20000"/>
              </a:spcBef>
            </a:pPr>
            <a:r>
              <a:rPr lang="zh-CN" sz="2000" dirty="0">
                <a:latin typeface="微软雅黑" panose="020B0503020204020204" pitchFamily="34" charset="-122"/>
                <a:ea typeface="微软雅黑" panose="020B0503020204020204" pitchFamily="34" charset="-122"/>
                <a:sym typeface="+mn-ea"/>
              </a:rPr>
              <a:t>新一届社团负责人和修订的章程应于产生之日或通过之日起</a:t>
            </a:r>
            <a:r>
              <a:rPr lang="en-US" altLang="zh-CN" sz="2000" dirty="0">
                <a:solidFill>
                  <a:srgbClr val="FF0000"/>
                </a:solidFill>
                <a:latin typeface="微软雅黑" panose="020B0503020204020204" pitchFamily="34" charset="-122"/>
                <a:ea typeface="微软雅黑" panose="020B0503020204020204" pitchFamily="34" charset="-122"/>
                <a:sym typeface="+mn-ea"/>
              </a:rPr>
              <a:t>15</a:t>
            </a:r>
            <a:r>
              <a:rPr lang="zh-CN" altLang="en-US" sz="2000" dirty="0">
                <a:latin typeface="微软雅黑" panose="020B0503020204020204" pitchFamily="34" charset="-122"/>
                <a:ea typeface="微软雅黑" panose="020B0503020204020204" pitchFamily="34" charset="-122"/>
                <a:sym typeface="+mn-ea"/>
              </a:rPr>
              <a:t>日内报登记管理机关备案</a:t>
            </a:r>
            <a:endParaRPr lang="zh-CN" sz="2000" dirty="0">
              <a:latin typeface="微软雅黑" panose="020B0503020204020204" pitchFamily="34" charset="-122"/>
              <a:ea typeface="微软雅黑" panose="020B0503020204020204" pitchFamily="34" charset="-122"/>
              <a:sym typeface="+mn-ea"/>
            </a:endParaRPr>
          </a:p>
          <a:p>
            <a:pPr algn="l">
              <a:spcBef>
                <a:spcPct val="20000"/>
              </a:spcBef>
            </a:pPr>
            <a:endParaRPr lang="zh-CN" sz="2000" dirty="0">
              <a:latin typeface="微软雅黑" panose="020B0503020204020204" pitchFamily="34" charset="-122"/>
              <a:ea typeface="微软雅黑" panose="020B0503020204020204" pitchFamily="34" charset="-122"/>
              <a:sym typeface="+mn-ea"/>
            </a:endParaRPr>
          </a:p>
          <a:p>
            <a:pPr algn="l">
              <a:spcBef>
                <a:spcPct val="20000"/>
              </a:spcBef>
            </a:pPr>
            <a:r>
              <a:rPr lang="zh-CN" sz="2000" dirty="0">
                <a:latin typeface="微软雅黑" panose="020B0503020204020204" pitchFamily="34" charset="-122"/>
                <a:ea typeface="微软雅黑" panose="020B0503020204020204" pitchFamily="34" charset="-122"/>
                <a:sym typeface="+mn-ea"/>
              </a:rPr>
              <a:t>涉及登记事项变更，如：法定代表人、业务范围、住所等事项发生变化的，及时办理变更登记手续</a:t>
            </a:r>
            <a:endParaRPr lang="zh-CN" sz="2000" dirty="0">
              <a:latin typeface="微软雅黑" panose="020B0503020204020204" pitchFamily="34" charset="-122"/>
              <a:ea typeface="微软雅黑" panose="020B0503020204020204" pitchFamily="34" charset="-122"/>
              <a:sym typeface="+mn-ea"/>
            </a:endParaRPr>
          </a:p>
          <a:p>
            <a:pPr algn="l">
              <a:spcBef>
                <a:spcPct val="20000"/>
              </a:spcBef>
            </a:pPr>
            <a:endParaRPr lang="zh-CN" sz="2000" dirty="0">
              <a:latin typeface="微软雅黑" panose="020B0503020204020204" pitchFamily="34" charset="-122"/>
              <a:ea typeface="微软雅黑" panose="020B0503020204020204" pitchFamily="34" charset="-122"/>
              <a:sym typeface="+mn-ea"/>
            </a:endParaRPr>
          </a:p>
          <a:p>
            <a:pPr algn="l">
              <a:spcBef>
                <a:spcPct val="20000"/>
              </a:spcBef>
            </a:pPr>
            <a:endParaRPr sz="2000" dirty="0">
              <a:latin typeface="微软雅黑" panose="020B0503020204020204" pitchFamily="34" charset="-122"/>
              <a:ea typeface="微软雅黑" panose="020B0503020204020204" pitchFamily="34" charset="-122"/>
            </a:endParaRPr>
          </a:p>
          <a:p>
            <a:pPr algn="l">
              <a:spcBef>
                <a:spcPct val="20000"/>
              </a:spcBef>
            </a:pPr>
            <a:endParaRPr lang="zh-CN" altLang="en-US" sz="2000" dirty="0">
              <a:latin typeface="微软雅黑" panose="020B0503020204020204" pitchFamily="34" charset="-122"/>
              <a:ea typeface="微软雅黑" panose="020B0503020204020204" pitchFamily="34" charset="-122"/>
            </a:endParaRPr>
          </a:p>
          <a:p>
            <a:pPr algn="l">
              <a:spcBef>
                <a:spcPct val="20000"/>
              </a:spcBef>
            </a:pPr>
            <a:endParaRPr lang="zh-CN" altLang="en-US" sz="2000" dirty="0">
              <a:latin typeface="微软雅黑" panose="020B0503020204020204" pitchFamily="34" charset="-122"/>
              <a:ea typeface="微软雅黑" panose="020B0503020204020204" pitchFamily="34" charset="-122"/>
            </a:endParaRPr>
          </a:p>
        </p:txBody>
      </p:sp>
      <p:pic>
        <p:nvPicPr>
          <p:cNvPr id="2" name="Picture 4" descr="E:\公维娜\2531170_165304375123_2_副本.jpg"/>
          <p:cNvPicPr>
            <a:picLocks noChangeAspect="1"/>
          </p:cNvPicPr>
          <p:nvPr/>
        </p:nvPicPr>
        <p:blipFill>
          <a:blip r:embed="rId2"/>
          <a:stretch>
            <a:fillRect/>
          </a:stretch>
        </p:blipFill>
        <p:spPr>
          <a:xfrm rot="1052922">
            <a:off x="672148" y="1844040"/>
            <a:ext cx="377825" cy="322263"/>
          </a:xfrm>
          <a:prstGeom prst="rect">
            <a:avLst/>
          </a:prstGeom>
          <a:noFill/>
          <a:ln w="9525">
            <a:noFill/>
          </a:ln>
        </p:spPr>
      </p:pic>
      <p:pic>
        <p:nvPicPr>
          <p:cNvPr id="7" name="Picture 4" descr="E:\公维娜\2531170_165304375123_2_副本.jpg"/>
          <p:cNvPicPr>
            <a:picLocks noChangeAspect="1"/>
          </p:cNvPicPr>
          <p:nvPr/>
        </p:nvPicPr>
        <p:blipFill>
          <a:blip r:embed="rId2"/>
          <a:stretch>
            <a:fillRect/>
          </a:stretch>
        </p:blipFill>
        <p:spPr>
          <a:xfrm rot="1052922">
            <a:off x="672148" y="2602230"/>
            <a:ext cx="377825" cy="322263"/>
          </a:xfrm>
          <a:prstGeom prst="rect">
            <a:avLst/>
          </a:prstGeom>
          <a:noFill/>
          <a:ln w="9525">
            <a:noFill/>
          </a:ln>
        </p:spPr>
      </p:pic>
      <p:pic>
        <p:nvPicPr>
          <p:cNvPr id="8" name="Picture 4" descr="E:\公维娜\2531170_165304375123_2_副本.jpg"/>
          <p:cNvPicPr>
            <a:picLocks noChangeAspect="1"/>
          </p:cNvPicPr>
          <p:nvPr/>
        </p:nvPicPr>
        <p:blipFill>
          <a:blip r:embed="rId2"/>
          <a:stretch>
            <a:fillRect/>
          </a:stretch>
        </p:blipFill>
        <p:spPr>
          <a:xfrm rot="1052922">
            <a:off x="672148" y="3603625"/>
            <a:ext cx="377825" cy="322263"/>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6"/>
          <p:cNvPicPr>
            <a:picLocks noGrp="1" noChangeAspect="1"/>
          </p:cNvPicPr>
          <p:nvPr>
            <p:ph idx="4294967295"/>
          </p:nvPr>
        </p:nvPicPr>
        <p:blipFill>
          <a:blip r:embed="rId1"/>
          <a:srcRect/>
          <a:stretch>
            <a:fillRect/>
          </a:stretch>
        </p:blipFill>
        <p:spPr>
          <a:xfrm>
            <a:off x="5286375" y="2928938"/>
            <a:ext cx="2803525" cy="2786062"/>
          </a:xfrm>
        </p:spPr>
      </p:pic>
      <p:sp>
        <p:nvSpPr>
          <p:cNvPr id="43011" name="文本框 50178"/>
          <p:cNvSpPr txBox="1"/>
          <p:nvPr/>
        </p:nvSpPr>
        <p:spPr>
          <a:xfrm>
            <a:off x="1908175" y="2205038"/>
            <a:ext cx="3478213" cy="1096962"/>
          </a:xfrm>
          <a:prstGeom prst="rect">
            <a:avLst/>
          </a:prstGeom>
          <a:noFill/>
          <a:ln w="9525">
            <a:noFill/>
          </a:ln>
        </p:spPr>
        <p:txBody>
          <a:bodyPr>
            <a:spAutoFit/>
          </a:bodyPr>
          <a:lstStyle/>
          <a:p>
            <a:r>
              <a:rPr lang="zh-CN" altLang="en-US" sz="6600" dirty="0">
                <a:latin typeface="Arial" panose="020B0604020202020204" pitchFamily="34" charset="0"/>
                <a:ea typeface="华文隶书" panose="02010800040101010101" pitchFamily="2" charset="-122"/>
              </a:rPr>
              <a:t>谢  谢！</a:t>
            </a:r>
            <a:endParaRPr lang="zh-CN" altLang="en-US" sz="6600" dirty="0">
              <a:latin typeface="Arial" panose="020B0604020202020204" pitchFamily="34" charset="0"/>
              <a:ea typeface="华文隶书" panose="02010800040101010101" pitchFamily="2"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1" name="Group 3"/>
          <p:cNvGrpSpPr/>
          <p:nvPr/>
        </p:nvGrpSpPr>
        <p:grpSpPr>
          <a:xfrm>
            <a:off x="161925" y="317500"/>
            <a:ext cx="238125" cy="682625"/>
            <a:chOff x="0" y="0"/>
            <a:chExt cx="162" cy="430"/>
          </a:xfrm>
        </p:grpSpPr>
        <p:pic>
          <p:nvPicPr>
            <p:cNvPr id="7191" name="矩形 6"/>
            <p:cNvPicPr/>
            <p:nvPr/>
          </p:nvPicPr>
          <p:blipFill>
            <a:blip r:embed="rId1"/>
            <a:stretch>
              <a:fillRect/>
            </a:stretch>
          </p:blipFill>
          <p:spPr>
            <a:xfrm>
              <a:off x="0" y="0"/>
              <a:ext cx="162" cy="430"/>
            </a:xfrm>
            <a:prstGeom prst="rect">
              <a:avLst/>
            </a:prstGeom>
            <a:noFill/>
            <a:ln w="9525">
              <a:noFill/>
            </a:ln>
          </p:spPr>
        </p:pic>
        <p:sp>
          <p:nvSpPr>
            <p:cNvPr id="7192" name="Text Box 5"/>
            <p:cNvSpPr txBox="1"/>
            <p:nvPr/>
          </p:nvSpPr>
          <p:spPr>
            <a:xfrm>
              <a:off x="39" y="22"/>
              <a:ext cx="86" cy="360"/>
            </a:xfrm>
            <a:prstGeom prst="rect">
              <a:avLst/>
            </a:prstGeom>
            <a:noFill/>
            <a:ln w="9525">
              <a:noFill/>
            </a:ln>
          </p:spPr>
          <p:txBody>
            <a:bodyPr anchor="ctr"/>
            <a:lstStyle/>
            <a:p>
              <a:pPr algn="ctr"/>
              <a:endParaRPr lang="zh-CN" altLang="en-US" dirty="0">
                <a:solidFill>
                  <a:srgbClr val="FFFFFF"/>
                </a:solidFill>
                <a:latin typeface="Arial" panose="020B0604020202020204" pitchFamily="34" charset="0"/>
                <a:ea typeface="微软雅黑" panose="020B0503020204020204" pitchFamily="34" charset="-122"/>
              </a:endParaRPr>
            </a:p>
          </p:txBody>
        </p:sp>
      </p:grpSp>
      <p:sp>
        <p:nvSpPr>
          <p:cNvPr id="7172" name="矩形 11"/>
          <p:cNvSpPr/>
          <p:nvPr/>
        </p:nvSpPr>
        <p:spPr>
          <a:xfrm>
            <a:off x="468313" y="385763"/>
            <a:ext cx="1727200" cy="500062"/>
          </a:xfrm>
          <a:prstGeom prst="rect">
            <a:avLst/>
          </a:prstGeom>
          <a:noFill/>
          <a:ln w="9525">
            <a:noFill/>
          </a:ln>
        </p:spPr>
        <p:txBody>
          <a:bodyPr anchor="ctr"/>
          <a:lstStyle/>
          <a:p>
            <a:r>
              <a:rPr lang="zh-CN" altLang="en-US" sz="2400" b="1" dirty="0" smtClean="0">
                <a:latin typeface="Arial" panose="020B0604020202020204" pitchFamily="34" charset="0"/>
                <a:ea typeface="微软雅黑" panose="020B0503020204020204" pitchFamily="34" charset="-122"/>
              </a:rPr>
              <a:t>称谓和性质</a:t>
            </a:r>
            <a:endParaRPr lang="zh-CN" altLang="en-US" sz="2400" b="1" dirty="0">
              <a:latin typeface="Arial" panose="020B0604020202020204" pitchFamily="34" charset="0"/>
              <a:ea typeface="微软雅黑" panose="020B0503020204020204" pitchFamily="34" charset="-122"/>
            </a:endParaRPr>
          </a:p>
        </p:txBody>
      </p:sp>
      <p:sp>
        <p:nvSpPr>
          <p:cNvPr id="7173" name="等腰三角形 25"/>
          <p:cNvSpPr/>
          <p:nvPr/>
        </p:nvSpPr>
        <p:spPr>
          <a:xfrm rot="3607968">
            <a:off x="2792413" y="2436813"/>
            <a:ext cx="1225550" cy="1030287"/>
          </a:xfrm>
          <a:prstGeom prst="triangle">
            <a:avLst>
              <a:gd name="adj" fmla="val 50000"/>
            </a:avLst>
          </a:prstGeom>
          <a:solidFill>
            <a:srgbClr val="C8E6FF"/>
          </a:solidFill>
          <a:ln w="9525">
            <a:noFill/>
          </a:ln>
        </p:spPr>
        <p:txBody>
          <a:bodyPr anchor="ctr"/>
          <a:lstStyle/>
          <a:p>
            <a:pPr algn="ctr"/>
            <a:endParaRPr lang="zh-CN" altLang="en-US" dirty="0">
              <a:solidFill>
                <a:srgbClr val="FFFFFF"/>
              </a:solidFill>
              <a:latin typeface="Arial" panose="020B0604020202020204" pitchFamily="34" charset="0"/>
              <a:ea typeface="微软雅黑" panose="020B0503020204020204" pitchFamily="34" charset="-122"/>
            </a:endParaRPr>
          </a:p>
        </p:txBody>
      </p:sp>
      <p:sp>
        <p:nvSpPr>
          <p:cNvPr id="7174" name="等腰三角形 26"/>
          <p:cNvSpPr/>
          <p:nvPr/>
        </p:nvSpPr>
        <p:spPr>
          <a:xfrm rot="3607968">
            <a:off x="5297488" y="2447925"/>
            <a:ext cx="1233487" cy="1001713"/>
          </a:xfrm>
          <a:prstGeom prst="triangle">
            <a:avLst>
              <a:gd name="adj" fmla="val 50000"/>
            </a:avLst>
          </a:prstGeom>
          <a:solidFill>
            <a:srgbClr val="C8E6FF"/>
          </a:solidFill>
          <a:ln w="9525">
            <a:noFill/>
          </a:ln>
        </p:spPr>
        <p:txBody>
          <a:bodyPr anchor="ctr"/>
          <a:lstStyle/>
          <a:p>
            <a:pPr algn="ctr"/>
            <a:endParaRPr lang="zh-CN" altLang="en-US" dirty="0">
              <a:solidFill>
                <a:srgbClr val="FFFFFF"/>
              </a:solidFill>
              <a:latin typeface="Arial" panose="020B0604020202020204" pitchFamily="34" charset="0"/>
              <a:ea typeface="微软雅黑" panose="020B0503020204020204" pitchFamily="34" charset="-122"/>
            </a:endParaRPr>
          </a:p>
        </p:txBody>
      </p:sp>
      <p:sp>
        <p:nvSpPr>
          <p:cNvPr id="7175" name="等腰三角形 12"/>
          <p:cNvSpPr/>
          <p:nvPr/>
        </p:nvSpPr>
        <p:spPr>
          <a:xfrm>
            <a:off x="2593975" y="1500188"/>
            <a:ext cx="3824288" cy="3571875"/>
          </a:xfrm>
          <a:prstGeom prst="triangle">
            <a:avLst>
              <a:gd name="adj" fmla="val 50000"/>
            </a:avLst>
          </a:prstGeom>
          <a:noFill/>
          <a:ln w="28575" cap="flat" cmpd="sng">
            <a:solidFill>
              <a:schemeClr val="tx1"/>
            </a:solidFill>
            <a:prstDash val="dash"/>
            <a:miter/>
            <a:headEnd type="none" w="med" len="med"/>
            <a:tailEnd type="none" w="med" len="med"/>
          </a:ln>
        </p:spPr>
        <p:txBody>
          <a:bodyPr anchor="ctr"/>
          <a:lstStyle/>
          <a:p>
            <a:pPr algn="ctr"/>
            <a:endParaRPr lang="zh-CN" altLang="en-US" dirty="0">
              <a:solidFill>
                <a:srgbClr val="FFFFFF"/>
              </a:solidFill>
              <a:latin typeface="Arial" panose="020B0604020202020204" pitchFamily="34" charset="0"/>
              <a:ea typeface="微软雅黑" panose="020B0503020204020204" pitchFamily="34" charset="-122"/>
            </a:endParaRPr>
          </a:p>
        </p:txBody>
      </p:sp>
      <p:sp>
        <p:nvSpPr>
          <p:cNvPr id="7176" name="等腰三角形 13"/>
          <p:cNvSpPr/>
          <p:nvPr/>
        </p:nvSpPr>
        <p:spPr>
          <a:xfrm rot="10800000">
            <a:off x="2593975" y="2643188"/>
            <a:ext cx="3824288" cy="3571875"/>
          </a:xfrm>
          <a:prstGeom prst="triangle">
            <a:avLst>
              <a:gd name="adj" fmla="val 50000"/>
            </a:avLst>
          </a:prstGeom>
          <a:noFill/>
          <a:ln w="28575" cap="flat" cmpd="sng">
            <a:solidFill>
              <a:schemeClr val="tx1"/>
            </a:solidFill>
            <a:prstDash val="dash"/>
            <a:miter/>
            <a:headEnd type="none" w="med" len="med"/>
            <a:tailEnd type="none" w="med" len="med"/>
          </a:ln>
        </p:spPr>
        <p:txBody>
          <a:bodyPr anchor="ctr"/>
          <a:lstStyle/>
          <a:p>
            <a:pPr algn="ctr"/>
            <a:endParaRPr lang="zh-CN" altLang="en-US" dirty="0">
              <a:solidFill>
                <a:srgbClr val="FFFFFF"/>
              </a:solidFill>
              <a:latin typeface="Arial" panose="020B0604020202020204" pitchFamily="34" charset="0"/>
              <a:ea typeface="微软雅黑" panose="020B0503020204020204" pitchFamily="34" charset="-122"/>
            </a:endParaRPr>
          </a:p>
        </p:txBody>
      </p:sp>
      <p:sp>
        <p:nvSpPr>
          <p:cNvPr id="7177" name="椭圆 14"/>
          <p:cNvSpPr/>
          <p:nvPr/>
        </p:nvSpPr>
        <p:spPr>
          <a:xfrm>
            <a:off x="4044950" y="1000125"/>
            <a:ext cx="958850" cy="928688"/>
          </a:xfrm>
          <a:prstGeom prst="ellipse">
            <a:avLst/>
          </a:prstGeom>
          <a:solidFill>
            <a:srgbClr val="FFBFBF"/>
          </a:solidFill>
          <a:ln w="25400" cap="flat" cmpd="sng">
            <a:solidFill>
              <a:schemeClr val="tx1"/>
            </a:solidFill>
            <a:prstDash val="solid"/>
            <a:headEnd type="none" w="med" len="med"/>
            <a:tailEnd type="none" w="med" len="med"/>
          </a:ln>
        </p:spPr>
        <p:txBody>
          <a:bodyPr anchor="ctr"/>
          <a:lstStyle/>
          <a:p>
            <a:pPr algn="ctr"/>
            <a:r>
              <a:rPr lang="zh-CN" altLang="en-US" b="1" dirty="0">
                <a:latin typeface="Arial" panose="020B0604020202020204" pitchFamily="34" charset="0"/>
                <a:ea typeface="微软雅黑" panose="020B0503020204020204" pitchFamily="34" charset="-122"/>
              </a:rPr>
              <a:t>非营利性</a:t>
            </a:r>
            <a:endParaRPr lang="zh-CN" altLang="en-US" b="1" dirty="0">
              <a:latin typeface="Arial" panose="020B0604020202020204" pitchFamily="34" charset="0"/>
              <a:ea typeface="微软雅黑" panose="020B0503020204020204" pitchFamily="34" charset="-122"/>
            </a:endParaRPr>
          </a:p>
        </p:txBody>
      </p:sp>
      <p:sp>
        <p:nvSpPr>
          <p:cNvPr id="7178" name="椭圆 15"/>
          <p:cNvSpPr/>
          <p:nvPr/>
        </p:nvSpPr>
        <p:spPr>
          <a:xfrm>
            <a:off x="6022975" y="2214563"/>
            <a:ext cx="996950" cy="928687"/>
          </a:xfrm>
          <a:prstGeom prst="ellipse">
            <a:avLst/>
          </a:prstGeom>
          <a:solidFill>
            <a:srgbClr val="FFBFBF"/>
          </a:solidFill>
          <a:ln w="25400" cap="flat" cmpd="sng">
            <a:solidFill>
              <a:schemeClr val="tx1"/>
            </a:solidFill>
            <a:prstDash val="solid"/>
            <a:headEnd type="none" w="med" len="med"/>
            <a:tailEnd type="none" w="med" len="med"/>
          </a:ln>
        </p:spPr>
        <p:txBody>
          <a:bodyPr anchor="ctr">
            <a:noAutofit/>
          </a:bodyPr>
          <a:lstStyle/>
          <a:p>
            <a:pPr lvl="0" algn="ctr"/>
            <a:r>
              <a:rPr lang="zh-CN" altLang="en-US" b="1" dirty="0">
                <a:ea typeface="微软雅黑" panose="020B0503020204020204" pitchFamily="34" charset="-122"/>
                <a:sym typeface="+mn-ea"/>
              </a:rPr>
              <a:t>民间性</a:t>
            </a:r>
            <a:endParaRPr lang="zh-CN" altLang="en-US" b="1" dirty="0">
              <a:ea typeface="微软雅黑" panose="020B0503020204020204" pitchFamily="34" charset="-122"/>
              <a:sym typeface="+mn-ea"/>
            </a:endParaRPr>
          </a:p>
        </p:txBody>
      </p:sp>
      <p:sp>
        <p:nvSpPr>
          <p:cNvPr id="7179" name="椭圆 20"/>
          <p:cNvSpPr/>
          <p:nvPr/>
        </p:nvSpPr>
        <p:spPr>
          <a:xfrm>
            <a:off x="6088063" y="4572000"/>
            <a:ext cx="931862" cy="928688"/>
          </a:xfrm>
          <a:prstGeom prst="ellipse">
            <a:avLst/>
          </a:prstGeom>
          <a:solidFill>
            <a:srgbClr val="FFBFBF"/>
          </a:solidFill>
          <a:ln w="25400" cap="flat" cmpd="sng">
            <a:solidFill>
              <a:schemeClr val="tx1"/>
            </a:solidFill>
            <a:prstDash val="solid"/>
            <a:headEnd type="none" w="med" len="med"/>
            <a:tailEnd type="none" w="med" len="med"/>
          </a:ln>
        </p:spPr>
        <p:txBody>
          <a:bodyPr anchor="ctr">
            <a:noAutofit/>
          </a:bodyPr>
          <a:lstStyle/>
          <a:p>
            <a:pPr lvl="0" algn="ctr"/>
            <a:r>
              <a:rPr lang="zh-CN" altLang="en-US" b="1" dirty="0">
                <a:ea typeface="微软雅黑" panose="020B0503020204020204" pitchFamily="34" charset="-122"/>
                <a:sym typeface="+mn-ea"/>
              </a:rPr>
              <a:t>志愿性</a:t>
            </a:r>
            <a:endParaRPr lang="zh-CN" altLang="en-US" b="1" dirty="0">
              <a:ea typeface="微软雅黑" panose="020B0503020204020204" pitchFamily="34" charset="-122"/>
              <a:sym typeface="+mn-ea"/>
            </a:endParaRPr>
          </a:p>
        </p:txBody>
      </p:sp>
      <p:sp>
        <p:nvSpPr>
          <p:cNvPr id="7180" name="椭圆 22"/>
          <p:cNvSpPr/>
          <p:nvPr/>
        </p:nvSpPr>
        <p:spPr>
          <a:xfrm>
            <a:off x="1979613" y="4643438"/>
            <a:ext cx="944562" cy="928687"/>
          </a:xfrm>
          <a:prstGeom prst="ellipse">
            <a:avLst/>
          </a:prstGeom>
          <a:solidFill>
            <a:srgbClr val="FFBFBF"/>
          </a:solidFill>
          <a:ln w="25400" cap="flat" cmpd="sng">
            <a:solidFill>
              <a:schemeClr val="tx1"/>
            </a:solidFill>
            <a:prstDash val="solid"/>
            <a:headEnd type="none" w="med" len="med"/>
            <a:tailEnd type="none" w="med" len="med"/>
          </a:ln>
        </p:spPr>
        <p:txBody>
          <a:bodyPr anchor="ctr">
            <a:noAutofit/>
          </a:bodyPr>
          <a:lstStyle/>
          <a:p>
            <a:pPr lvl="0" algn="ctr"/>
            <a:r>
              <a:rPr lang="zh-CN" altLang="en-US" b="1" dirty="0">
                <a:ea typeface="微软雅黑" panose="020B0503020204020204" pitchFamily="34" charset="-122"/>
                <a:sym typeface="+mn-ea"/>
              </a:rPr>
              <a:t>公益性</a:t>
            </a:r>
            <a:endParaRPr lang="zh-CN" altLang="en-US" b="1" dirty="0">
              <a:ea typeface="微软雅黑" panose="020B0503020204020204" pitchFamily="34" charset="-122"/>
              <a:sym typeface="+mn-ea"/>
            </a:endParaRPr>
          </a:p>
        </p:txBody>
      </p:sp>
      <p:sp>
        <p:nvSpPr>
          <p:cNvPr id="7181" name="椭圆 23"/>
          <p:cNvSpPr/>
          <p:nvPr/>
        </p:nvSpPr>
        <p:spPr>
          <a:xfrm>
            <a:off x="2051050" y="2214563"/>
            <a:ext cx="938213" cy="928687"/>
          </a:xfrm>
          <a:prstGeom prst="ellipse">
            <a:avLst/>
          </a:prstGeom>
          <a:solidFill>
            <a:srgbClr val="FFBFBF"/>
          </a:solidFill>
          <a:ln w="25400" cap="flat" cmpd="sng">
            <a:solidFill>
              <a:schemeClr val="tx1"/>
            </a:solidFill>
            <a:prstDash val="solid"/>
            <a:headEnd type="none" w="med" len="med"/>
            <a:tailEnd type="none" w="med" len="med"/>
          </a:ln>
        </p:spPr>
        <p:txBody>
          <a:bodyPr anchor="ctr">
            <a:noAutofit/>
          </a:bodyPr>
          <a:lstStyle/>
          <a:p>
            <a:pPr lvl="0" algn="ctr"/>
            <a:r>
              <a:rPr lang="zh-CN" altLang="en-US" b="1" dirty="0">
                <a:ea typeface="微软雅黑" panose="020B0503020204020204" pitchFamily="34" charset="-122"/>
                <a:sym typeface="+mn-ea"/>
              </a:rPr>
              <a:t>互益性</a:t>
            </a:r>
            <a:endParaRPr lang="zh-CN" altLang="en-US" b="1" dirty="0">
              <a:ea typeface="微软雅黑" panose="020B0503020204020204" pitchFamily="34" charset="-122"/>
              <a:sym typeface="+mn-ea"/>
            </a:endParaRPr>
          </a:p>
        </p:txBody>
      </p:sp>
      <p:sp>
        <p:nvSpPr>
          <p:cNvPr id="7182" name="等腰三角形 27"/>
          <p:cNvSpPr/>
          <p:nvPr/>
        </p:nvSpPr>
        <p:spPr>
          <a:xfrm rot="3607968">
            <a:off x="4052888" y="4897438"/>
            <a:ext cx="1176337" cy="935037"/>
          </a:xfrm>
          <a:prstGeom prst="triangle">
            <a:avLst>
              <a:gd name="adj" fmla="val 50000"/>
            </a:avLst>
          </a:prstGeom>
          <a:solidFill>
            <a:srgbClr val="C8E6FF"/>
          </a:solidFill>
          <a:ln w="9525">
            <a:noFill/>
          </a:ln>
        </p:spPr>
        <p:txBody>
          <a:bodyPr anchor="ctr"/>
          <a:lstStyle/>
          <a:p>
            <a:pPr algn="ctr"/>
            <a:endParaRPr lang="zh-CN" altLang="en-US" dirty="0">
              <a:solidFill>
                <a:srgbClr val="FFFFFF"/>
              </a:solidFill>
              <a:latin typeface="Arial" panose="020B0604020202020204" pitchFamily="34" charset="0"/>
              <a:ea typeface="微软雅黑" panose="020B0503020204020204" pitchFamily="34" charset="-122"/>
            </a:endParaRPr>
          </a:p>
        </p:txBody>
      </p:sp>
      <p:sp>
        <p:nvSpPr>
          <p:cNvPr id="7183" name="椭圆 21"/>
          <p:cNvSpPr/>
          <p:nvPr/>
        </p:nvSpPr>
        <p:spPr>
          <a:xfrm>
            <a:off x="4043363" y="5786438"/>
            <a:ext cx="965200" cy="928687"/>
          </a:xfrm>
          <a:prstGeom prst="ellipse">
            <a:avLst/>
          </a:prstGeom>
          <a:solidFill>
            <a:srgbClr val="FFBFBF"/>
          </a:solidFill>
          <a:ln w="25400" cap="flat" cmpd="sng">
            <a:solidFill>
              <a:schemeClr val="tx1"/>
            </a:solidFill>
            <a:prstDash val="solid"/>
            <a:headEnd type="none" w="med" len="med"/>
            <a:tailEnd type="none" w="med" len="med"/>
          </a:ln>
        </p:spPr>
        <p:txBody>
          <a:bodyPr anchor="ctr"/>
          <a:lstStyle/>
          <a:p>
            <a:pPr algn="ctr"/>
            <a:r>
              <a:rPr lang="zh-CN" altLang="en-US" b="1" dirty="0">
                <a:latin typeface="Arial" panose="020B0604020202020204" pitchFamily="34" charset="0"/>
                <a:ea typeface="微软雅黑" panose="020B0503020204020204" pitchFamily="34" charset="-122"/>
              </a:rPr>
              <a:t>自治性</a:t>
            </a:r>
            <a:endParaRPr lang="zh-CN" altLang="en-US" b="1" dirty="0">
              <a:latin typeface="Arial" panose="020B0604020202020204" pitchFamily="34" charset="0"/>
              <a:ea typeface="微软雅黑" panose="020B0503020204020204" pitchFamily="34" charset="-122"/>
            </a:endParaRPr>
          </a:p>
        </p:txBody>
      </p:sp>
      <p:sp>
        <p:nvSpPr>
          <p:cNvPr id="7184" name="椭圆 29"/>
          <p:cNvSpPr/>
          <p:nvPr/>
        </p:nvSpPr>
        <p:spPr>
          <a:xfrm>
            <a:off x="3252788" y="2071688"/>
            <a:ext cx="989012" cy="1071562"/>
          </a:xfrm>
          <a:prstGeom prst="ellipse">
            <a:avLst/>
          </a:prstGeom>
          <a:solidFill>
            <a:srgbClr val="92D050"/>
          </a:solidFill>
          <a:ln w="25400" cap="flat" cmpd="sng">
            <a:solidFill>
              <a:srgbClr val="00B050"/>
            </a:solidFill>
            <a:prstDash val="solid"/>
            <a:headEnd type="none" w="med" len="med"/>
            <a:tailEnd type="none" w="med" len="med"/>
          </a:ln>
        </p:spPr>
        <p:txBody>
          <a:bodyPr anchor="ctr"/>
          <a:lstStyle/>
          <a:p>
            <a:pPr algn="ctr"/>
            <a:r>
              <a:rPr lang="zh-CN" altLang="en-US" b="1" dirty="0">
                <a:latin typeface="Arial" panose="020B0604020202020204" pitchFamily="34" charset="0"/>
                <a:ea typeface="微软雅黑" panose="020B0503020204020204" pitchFamily="34" charset="-122"/>
              </a:rPr>
              <a:t>非政府组织</a:t>
            </a:r>
            <a:endParaRPr lang="zh-CN" altLang="en-US" b="1" dirty="0">
              <a:latin typeface="Arial" panose="020B0604020202020204" pitchFamily="34" charset="0"/>
              <a:ea typeface="微软雅黑" panose="020B0503020204020204" pitchFamily="34" charset="-122"/>
            </a:endParaRPr>
          </a:p>
        </p:txBody>
      </p:sp>
      <p:sp>
        <p:nvSpPr>
          <p:cNvPr id="7185" name="椭圆 30"/>
          <p:cNvSpPr/>
          <p:nvPr/>
        </p:nvSpPr>
        <p:spPr>
          <a:xfrm>
            <a:off x="4638675" y="2070100"/>
            <a:ext cx="990600" cy="1073150"/>
          </a:xfrm>
          <a:prstGeom prst="ellipse">
            <a:avLst/>
          </a:prstGeom>
          <a:solidFill>
            <a:srgbClr val="92D050"/>
          </a:solidFill>
          <a:ln w="25400" cap="flat" cmpd="sng">
            <a:solidFill>
              <a:srgbClr val="00B050"/>
            </a:solidFill>
            <a:prstDash val="solid"/>
            <a:headEnd type="none" w="med" len="med"/>
            <a:tailEnd type="none" w="med" len="med"/>
          </a:ln>
        </p:spPr>
        <p:txBody>
          <a:bodyPr anchor="ctr"/>
          <a:lstStyle/>
          <a:p>
            <a:pPr algn="ctr"/>
            <a:r>
              <a:rPr lang="zh-CN" altLang="en-US" b="1" dirty="0">
                <a:latin typeface="Arial" panose="020B0604020202020204" pitchFamily="34" charset="0"/>
                <a:ea typeface="微软雅黑" panose="020B0503020204020204" pitchFamily="34" charset="-122"/>
              </a:rPr>
              <a:t>非营利组织</a:t>
            </a:r>
            <a:endParaRPr lang="zh-CN" altLang="en-US" b="1" dirty="0">
              <a:latin typeface="Arial" panose="020B0604020202020204" pitchFamily="34" charset="0"/>
              <a:ea typeface="微软雅黑" panose="020B0503020204020204" pitchFamily="34" charset="-122"/>
            </a:endParaRPr>
          </a:p>
        </p:txBody>
      </p:sp>
      <p:sp>
        <p:nvSpPr>
          <p:cNvPr id="7186" name="椭圆 31"/>
          <p:cNvSpPr/>
          <p:nvPr/>
        </p:nvSpPr>
        <p:spPr>
          <a:xfrm>
            <a:off x="2725738" y="3286125"/>
            <a:ext cx="990600" cy="1073150"/>
          </a:xfrm>
          <a:prstGeom prst="ellipse">
            <a:avLst/>
          </a:prstGeom>
          <a:solidFill>
            <a:srgbClr val="92D050"/>
          </a:solidFill>
          <a:ln w="25400" cap="flat" cmpd="sng">
            <a:solidFill>
              <a:srgbClr val="00B050"/>
            </a:solidFill>
            <a:prstDash val="solid"/>
            <a:headEnd type="none" w="med" len="med"/>
            <a:tailEnd type="none" w="med" len="med"/>
          </a:ln>
        </p:spPr>
        <p:txBody>
          <a:bodyPr anchor="ctr"/>
          <a:lstStyle/>
          <a:p>
            <a:pPr algn="ctr"/>
            <a:r>
              <a:rPr lang="zh-CN" altLang="en-US" b="1" dirty="0">
                <a:latin typeface="Arial" panose="020B0604020202020204" pitchFamily="34" charset="0"/>
                <a:ea typeface="微软雅黑" panose="020B0503020204020204" pitchFamily="34" charset="-122"/>
              </a:rPr>
              <a:t>第三部门</a:t>
            </a:r>
            <a:endParaRPr lang="zh-CN" altLang="en-US" b="1" dirty="0">
              <a:latin typeface="Arial" panose="020B0604020202020204" pitchFamily="34" charset="0"/>
              <a:ea typeface="微软雅黑" panose="020B0503020204020204" pitchFamily="34" charset="-122"/>
            </a:endParaRPr>
          </a:p>
        </p:txBody>
      </p:sp>
      <p:sp>
        <p:nvSpPr>
          <p:cNvPr id="7187" name="椭圆 32"/>
          <p:cNvSpPr/>
          <p:nvPr/>
        </p:nvSpPr>
        <p:spPr>
          <a:xfrm>
            <a:off x="5297488" y="3357563"/>
            <a:ext cx="990600" cy="1073150"/>
          </a:xfrm>
          <a:prstGeom prst="ellipse">
            <a:avLst/>
          </a:prstGeom>
          <a:solidFill>
            <a:srgbClr val="92D050"/>
          </a:solidFill>
          <a:ln w="25400" cap="flat" cmpd="sng">
            <a:solidFill>
              <a:srgbClr val="00B050"/>
            </a:solidFill>
            <a:prstDash val="solid"/>
            <a:headEnd type="none" w="med" len="med"/>
            <a:tailEnd type="none" w="med" len="med"/>
          </a:ln>
        </p:spPr>
        <p:txBody>
          <a:bodyPr anchor="ctr"/>
          <a:lstStyle/>
          <a:p>
            <a:pPr algn="ctr"/>
            <a:r>
              <a:rPr lang="zh-CN" altLang="en-US" b="1" dirty="0">
                <a:latin typeface="Arial" panose="020B0604020202020204" pitchFamily="34" charset="0"/>
                <a:ea typeface="微软雅黑" panose="020B0503020204020204" pitchFamily="34" charset="-122"/>
              </a:rPr>
              <a:t>志愿组织</a:t>
            </a:r>
            <a:endParaRPr lang="zh-CN" altLang="en-US" b="1" dirty="0">
              <a:latin typeface="Arial" panose="020B0604020202020204" pitchFamily="34" charset="0"/>
              <a:ea typeface="微软雅黑" panose="020B0503020204020204" pitchFamily="34" charset="-122"/>
            </a:endParaRPr>
          </a:p>
        </p:txBody>
      </p:sp>
      <p:sp>
        <p:nvSpPr>
          <p:cNvPr id="7188" name="椭圆 33"/>
          <p:cNvSpPr/>
          <p:nvPr/>
        </p:nvSpPr>
        <p:spPr>
          <a:xfrm>
            <a:off x="3781425" y="3071813"/>
            <a:ext cx="1449388" cy="1571625"/>
          </a:xfrm>
          <a:prstGeom prst="ellipse">
            <a:avLst/>
          </a:prstGeom>
          <a:noFill/>
          <a:ln w="9525">
            <a:noFill/>
          </a:ln>
        </p:spPr>
        <p:txBody>
          <a:bodyPr anchor="ctr"/>
          <a:lstStyle/>
          <a:p>
            <a:pPr algn="ctr"/>
            <a:r>
              <a:rPr lang="zh-CN" altLang="en-US" sz="3000" b="1" dirty="0">
                <a:solidFill>
                  <a:srgbClr val="0070C0"/>
                </a:solidFill>
                <a:latin typeface="Arial" panose="020B0604020202020204" pitchFamily="34" charset="0"/>
                <a:ea typeface="微软雅黑" panose="020B0503020204020204" pitchFamily="34" charset="-122"/>
              </a:rPr>
              <a:t>社会</a:t>
            </a:r>
            <a:endParaRPr lang="en-US" altLang="zh-CN" sz="3000" b="1" dirty="0">
              <a:solidFill>
                <a:srgbClr val="0070C0"/>
              </a:solidFill>
              <a:latin typeface="Arial" panose="020B0604020202020204" pitchFamily="34" charset="0"/>
              <a:ea typeface="微软雅黑" panose="020B0503020204020204" pitchFamily="34" charset="-122"/>
            </a:endParaRPr>
          </a:p>
          <a:p>
            <a:pPr algn="ctr"/>
            <a:r>
              <a:rPr lang="zh-CN" altLang="en-US" sz="3000" b="1" dirty="0">
                <a:solidFill>
                  <a:srgbClr val="0070C0"/>
                </a:solidFill>
                <a:latin typeface="Arial" panose="020B0604020202020204" pitchFamily="34" charset="0"/>
                <a:ea typeface="微软雅黑" panose="020B0503020204020204" pitchFamily="34" charset="-122"/>
              </a:rPr>
              <a:t>组织</a:t>
            </a:r>
            <a:endParaRPr lang="zh-CN" altLang="en-US" sz="3000" b="1" dirty="0">
              <a:solidFill>
                <a:srgbClr val="0070C0"/>
              </a:solidFill>
              <a:latin typeface="Arial" panose="020B0604020202020204" pitchFamily="34" charset="0"/>
              <a:ea typeface="微软雅黑" panose="020B0503020204020204" pitchFamily="34" charset="-122"/>
            </a:endParaRPr>
          </a:p>
        </p:txBody>
      </p:sp>
      <p:sp>
        <p:nvSpPr>
          <p:cNvPr id="7189" name="椭圆 34"/>
          <p:cNvSpPr/>
          <p:nvPr/>
        </p:nvSpPr>
        <p:spPr>
          <a:xfrm>
            <a:off x="3252788" y="4572000"/>
            <a:ext cx="990600" cy="1073150"/>
          </a:xfrm>
          <a:prstGeom prst="ellipse">
            <a:avLst/>
          </a:prstGeom>
          <a:solidFill>
            <a:srgbClr val="92D050"/>
          </a:solidFill>
          <a:ln w="25400" cap="flat" cmpd="sng">
            <a:solidFill>
              <a:srgbClr val="00B050"/>
            </a:solidFill>
            <a:prstDash val="solid"/>
            <a:headEnd type="none" w="med" len="med"/>
            <a:tailEnd type="none" w="med" len="med"/>
          </a:ln>
        </p:spPr>
        <p:txBody>
          <a:bodyPr anchor="ctr"/>
          <a:lstStyle/>
          <a:p>
            <a:pPr algn="ctr"/>
            <a:r>
              <a:rPr lang="zh-CN" altLang="en-US" b="1" dirty="0">
                <a:latin typeface="Arial" panose="020B0604020202020204" pitchFamily="34" charset="0"/>
                <a:ea typeface="微软雅黑" panose="020B0503020204020204" pitchFamily="34" charset="-122"/>
              </a:rPr>
              <a:t>民间组织</a:t>
            </a:r>
            <a:endParaRPr lang="zh-CN" altLang="en-US" b="1" dirty="0">
              <a:latin typeface="Arial" panose="020B0604020202020204" pitchFamily="34" charset="0"/>
              <a:ea typeface="微软雅黑" panose="020B0503020204020204" pitchFamily="34" charset="-122"/>
            </a:endParaRPr>
          </a:p>
        </p:txBody>
      </p:sp>
      <p:sp>
        <p:nvSpPr>
          <p:cNvPr id="7190" name="椭圆 37"/>
          <p:cNvSpPr/>
          <p:nvPr/>
        </p:nvSpPr>
        <p:spPr>
          <a:xfrm>
            <a:off x="4637088" y="4643438"/>
            <a:ext cx="990600" cy="1073150"/>
          </a:xfrm>
          <a:prstGeom prst="ellipse">
            <a:avLst/>
          </a:prstGeom>
          <a:solidFill>
            <a:srgbClr val="92D050"/>
          </a:solidFill>
          <a:ln w="25400" cap="flat" cmpd="sng">
            <a:solidFill>
              <a:srgbClr val="00B050"/>
            </a:solidFill>
            <a:prstDash val="solid"/>
            <a:headEnd type="none" w="med" len="med"/>
            <a:tailEnd type="none" w="med" len="med"/>
          </a:ln>
        </p:spPr>
        <p:txBody>
          <a:bodyPr anchor="ctr"/>
          <a:lstStyle/>
          <a:p>
            <a:pPr algn="ctr"/>
            <a:r>
              <a:rPr lang="zh-CN" altLang="en-US" b="1" dirty="0">
                <a:latin typeface="Arial" panose="020B0604020202020204" pitchFamily="34" charset="0"/>
                <a:ea typeface="微软雅黑" panose="020B0503020204020204" pitchFamily="34" charset="-122"/>
              </a:rPr>
              <a:t>慈善组织</a:t>
            </a:r>
            <a:endParaRPr lang="zh-CN" altLang="en-US" b="1" dirty="0">
              <a:latin typeface="Arial" panose="020B0604020202020204" pitchFamily="34" charset="0"/>
              <a:ea typeface="微软雅黑" panose="020B0503020204020204" pitchFamily="34" charset="-122"/>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7170"/>
          <p:cNvGrpSpPr/>
          <p:nvPr/>
        </p:nvGrpSpPr>
        <p:grpSpPr>
          <a:xfrm>
            <a:off x="162659" y="317501"/>
            <a:ext cx="237392" cy="682625"/>
            <a:chOff x="0" y="0"/>
            <a:chExt cx="162" cy="430"/>
          </a:xfrm>
        </p:grpSpPr>
        <p:pic>
          <p:nvPicPr>
            <p:cNvPr id="7172" name="矩形 6"/>
            <p:cNvPicPr/>
            <p:nvPr/>
          </p:nvPicPr>
          <p:blipFill>
            <a:blip r:embed="rId1"/>
            <a:stretch>
              <a:fillRect/>
            </a:stretch>
          </p:blipFill>
          <p:spPr>
            <a:xfrm>
              <a:off x="0" y="0"/>
              <a:ext cx="162" cy="430"/>
            </a:xfrm>
            <a:prstGeom prst="rect">
              <a:avLst/>
            </a:prstGeom>
            <a:noFill/>
            <a:ln w="9525">
              <a:noFill/>
            </a:ln>
          </p:spPr>
        </p:pic>
        <p:sp>
          <p:nvSpPr>
            <p:cNvPr id="7173" name="文本框 7172"/>
            <p:cNvSpPr txBox="1"/>
            <p:nvPr/>
          </p:nvSpPr>
          <p:spPr>
            <a:xfrm>
              <a:off x="39" y="22"/>
              <a:ext cx="86" cy="360"/>
            </a:xfrm>
            <a:prstGeom prst="rect">
              <a:avLst/>
            </a:prstGeom>
            <a:noFill/>
            <a:ln w="9525">
              <a:noFill/>
            </a:ln>
          </p:spPr>
          <p:txBody>
            <a:bodyPr anchor="ctr"/>
            <a:lstStyle/>
            <a:p>
              <a:pPr algn="ctr"/>
              <a:endParaRPr lang="zh-CN" altLang="en-US" dirty="0">
                <a:solidFill>
                  <a:srgbClr val="FFFFFF"/>
                </a:solidFill>
                <a:latin typeface="Arial" panose="020B0604020202020204" pitchFamily="34" charset="0"/>
                <a:ea typeface="微软雅黑" panose="020B0503020204020204" pitchFamily="34" charset="-122"/>
              </a:endParaRPr>
            </a:p>
          </p:txBody>
        </p:sp>
      </p:grpSp>
      <p:sp>
        <p:nvSpPr>
          <p:cNvPr id="7175" name="矩形 11"/>
          <p:cNvSpPr/>
          <p:nvPr/>
        </p:nvSpPr>
        <p:spPr>
          <a:xfrm>
            <a:off x="428596" y="428604"/>
            <a:ext cx="5671038" cy="500062"/>
          </a:xfrm>
          <a:prstGeom prst="rect">
            <a:avLst/>
          </a:prstGeom>
          <a:noFill/>
          <a:ln w="9525">
            <a:noFill/>
          </a:ln>
        </p:spPr>
        <p:txBody>
          <a:bodyPr anchor="ctr"/>
          <a:lstStyle/>
          <a:p>
            <a:r>
              <a:rPr lang="zh-CN" altLang="en-US" sz="2400" b="1" dirty="0" smtClean="0">
                <a:latin typeface="Arial" panose="020B0604020202020204" pitchFamily="34" charset="0"/>
                <a:ea typeface="微软雅黑" panose="020B0503020204020204" pitchFamily="34" charset="-122"/>
              </a:rPr>
              <a:t>行业领域</a:t>
            </a:r>
            <a:endParaRPr lang="zh-CN" altLang="en-US" sz="2400" b="1" dirty="0">
              <a:latin typeface="Arial" panose="020B0604020202020204" pitchFamily="34" charset="0"/>
              <a:ea typeface="微软雅黑" panose="020B0503020204020204" pitchFamily="34" charset="-122"/>
            </a:endParaRPr>
          </a:p>
        </p:txBody>
      </p:sp>
      <p:sp>
        <p:nvSpPr>
          <p:cNvPr id="7176" name="矩形 28"/>
          <p:cNvSpPr/>
          <p:nvPr/>
        </p:nvSpPr>
        <p:spPr>
          <a:xfrm>
            <a:off x="681404" y="2000250"/>
            <a:ext cx="1516673" cy="1143000"/>
          </a:xfrm>
          <a:prstGeom prst="rect">
            <a:avLst/>
          </a:prstGeom>
          <a:solidFill>
            <a:srgbClr val="FF0000"/>
          </a:solidFill>
          <a:ln w="9525">
            <a:noFill/>
          </a:ln>
        </p:spPr>
        <p:txBody>
          <a:bodyPr anchor="ctr"/>
          <a:lstStyle/>
          <a:p>
            <a:pPr algn="ctr"/>
            <a:r>
              <a:rPr lang="en-US" altLang="zh-CN" sz="2000" b="1" dirty="0">
                <a:solidFill>
                  <a:srgbClr val="FFFFFF"/>
                </a:solidFill>
                <a:latin typeface="Arial" panose="020B0604020202020204" pitchFamily="34" charset="0"/>
                <a:ea typeface="微软雅黑" panose="020B0503020204020204" pitchFamily="34" charset="-122"/>
              </a:rPr>
              <a:t>14</a:t>
            </a:r>
            <a:r>
              <a:rPr lang="zh-CN" altLang="en-US" sz="2000" b="1" dirty="0">
                <a:solidFill>
                  <a:srgbClr val="FFFFFF"/>
                </a:solidFill>
                <a:latin typeface="Arial" panose="020B0604020202020204" pitchFamily="34" charset="0"/>
                <a:ea typeface="微软雅黑" panose="020B0503020204020204" pitchFamily="34" charset="-122"/>
              </a:rPr>
              <a:t>个</a:t>
            </a:r>
            <a:endParaRPr lang="en-US" altLang="zh-CN" sz="2000" b="1" dirty="0">
              <a:solidFill>
                <a:srgbClr val="FFFFFF"/>
              </a:solidFill>
              <a:latin typeface="Arial" panose="020B0604020202020204" pitchFamily="34" charset="0"/>
              <a:ea typeface="微软雅黑" panose="020B0503020204020204" pitchFamily="34" charset="-122"/>
            </a:endParaRPr>
          </a:p>
          <a:p>
            <a:pPr algn="ctr"/>
            <a:r>
              <a:rPr lang="zh-CN" altLang="en-US" sz="2000" b="1" dirty="0">
                <a:solidFill>
                  <a:srgbClr val="FFFFFF"/>
                </a:solidFill>
                <a:latin typeface="Arial" panose="020B0604020202020204" pitchFamily="34" charset="0"/>
                <a:ea typeface="微软雅黑" panose="020B0503020204020204" pitchFamily="34" charset="-122"/>
              </a:rPr>
              <a:t>行业领域</a:t>
            </a:r>
            <a:endParaRPr lang="zh-CN" altLang="en-US" sz="2000" b="1" dirty="0">
              <a:solidFill>
                <a:srgbClr val="FFFFFF"/>
              </a:solidFill>
              <a:latin typeface="Arial" panose="020B0604020202020204" pitchFamily="34" charset="0"/>
              <a:ea typeface="微软雅黑" panose="020B0503020204020204" pitchFamily="34" charset="-122"/>
            </a:endParaRPr>
          </a:p>
        </p:txBody>
      </p:sp>
      <p:sp>
        <p:nvSpPr>
          <p:cNvPr id="7177" name="矩形 35"/>
          <p:cNvSpPr/>
          <p:nvPr/>
        </p:nvSpPr>
        <p:spPr>
          <a:xfrm>
            <a:off x="2264020" y="2000250"/>
            <a:ext cx="1516673" cy="1143000"/>
          </a:xfrm>
          <a:prstGeom prst="rect">
            <a:avLst/>
          </a:prstGeom>
          <a:solidFill>
            <a:srgbClr val="C8E6FF"/>
          </a:solidFill>
          <a:ln w="9525">
            <a:noFill/>
          </a:ln>
        </p:spPr>
        <p:txBody>
          <a:bodyPr anchor="ctr"/>
          <a:lstStyle/>
          <a:p>
            <a:pPr algn="ctr"/>
            <a:r>
              <a:rPr lang="zh-CN" altLang="en-US" sz="2000" b="1" dirty="0">
                <a:latin typeface="Arial" panose="020B0604020202020204" pitchFamily="34" charset="0"/>
                <a:ea typeface="微软雅黑" panose="020B0503020204020204" pitchFamily="34" charset="-122"/>
              </a:rPr>
              <a:t>科技及研究</a:t>
            </a:r>
            <a:endParaRPr lang="zh-CN" altLang="en-US" sz="2000" b="1" dirty="0">
              <a:latin typeface="Arial" panose="020B0604020202020204" pitchFamily="34" charset="0"/>
              <a:ea typeface="微软雅黑" panose="020B0503020204020204" pitchFamily="34" charset="-122"/>
            </a:endParaRPr>
          </a:p>
        </p:txBody>
      </p:sp>
      <p:sp>
        <p:nvSpPr>
          <p:cNvPr id="7178" name="矩形 36"/>
          <p:cNvSpPr/>
          <p:nvPr/>
        </p:nvSpPr>
        <p:spPr>
          <a:xfrm>
            <a:off x="3846635" y="2000250"/>
            <a:ext cx="1516673" cy="1143000"/>
          </a:xfrm>
          <a:prstGeom prst="rect">
            <a:avLst/>
          </a:prstGeom>
          <a:solidFill>
            <a:srgbClr val="61B8FF"/>
          </a:solidFill>
          <a:ln w="9525">
            <a:noFill/>
          </a:ln>
        </p:spPr>
        <p:txBody>
          <a:bodyPr anchor="ctr"/>
          <a:lstStyle/>
          <a:p>
            <a:pPr algn="ctr"/>
            <a:r>
              <a:rPr lang="zh-CN" altLang="en-US" sz="2000" b="1" dirty="0" smtClean="0">
                <a:latin typeface="Arial" panose="020B0604020202020204" pitchFamily="34" charset="0"/>
                <a:ea typeface="微软雅黑" panose="020B0503020204020204" pitchFamily="34" charset="-122"/>
              </a:rPr>
              <a:t>教育</a:t>
            </a:r>
            <a:endParaRPr lang="en-US" altLang="zh-CN" sz="2000" b="1" dirty="0">
              <a:latin typeface="Arial" panose="020B0604020202020204" pitchFamily="34" charset="0"/>
              <a:ea typeface="微软雅黑" panose="020B0503020204020204" pitchFamily="34" charset="-122"/>
            </a:endParaRPr>
          </a:p>
        </p:txBody>
      </p:sp>
      <p:sp>
        <p:nvSpPr>
          <p:cNvPr id="7179" name="矩形 41"/>
          <p:cNvSpPr/>
          <p:nvPr/>
        </p:nvSpPr>
        <p:spPr>
          <a:xfrm>
            <a:off x="5429250" y="2000250"/>
            <a:ext cx="1516673" cy="1143000"/>
          </a:xfrm>
          <a:prstGeom prst="rect">
            <a:avLst/>
          </a:prstGeom>
          <a:solidFill>
            <a:srgbClr val="C8E6FF"/>
          </a:solidFill>
          <a:ln w="9525">
            <a:noFill/>
          </a:ln>
        </p:spPr>
        <p:txBody>
          <a:bodyPr anchor="ctr"/>
          <a:lstStyle/>
          <a:p>
            <a:pPr algn="ctr"/>
            <a:r>
              <a:rPr lang="zh-CN" altLang="en-US" sz="2000" b="1" dirty="0" smtClean="0">
                <a:latin typeface="Arial" panose="020B0604020202020204" pitchFamily="34" charset="0"/>
                <a:ea typeface="微软雅黑" panose="020B0503020204020204" pitchFamily="34" charset="-122"/>
              </a:rPr>
              <a:t>文化</a:t>
            </a:r>
            <a:endParaRPr lang="en-US" altLang="zh-CN" sz="2000" b="1" dirty="0">
              <a:latin typeface="Arial" panose="020B0604020202020204" pitchFamily="34" charset="0"/>
              <a:ea typeface="微软雅黑" panose="020B0503020204020204" pitchFamily="34" charset="-122"/>
            </a:endParaRPr>
          </a:p>
        </p:txBody>
      </p:sp>
      <p:sp>
        <p:nvSpPr>
          <p:cNvPr id="7180" name="矩形 42"/>
          <p:cNvSpPr/>
          <p:nvPr/>
        </p:nvSpPr>
        <p:spPr>
          <a:xfrm>
            <a:off x="681404" y="3214688"/>
            <a:ext cx="1516673" cy="1143000"/>
          </a:xfrm>
          <a:prstGeom prst="rect">
            <a:avLst/>
          </a:prstGeom>
          <a:solidFill>
            <a:srgbClr val="61B8FF"/>
          </a:solidFill>
          <a:ln w="9525">
            <a:noFill/>
          </a:ln>
        </p:spPr>
        <p:txBody>
          <a:bodyPr anchor="ctr"/>
          <a:lstStyle/>
          <a:p>
            <a:pPr algn="ctr"/>
            <a:r>
              <a:rPr lang="zh-CN" altLang="en-US" sz="2000" b="1" dirty="0">
                <a:latin typeface="Arial" panose="020B0604020202020204" pitchFamily="34" charset="0"/>
                <a:ea typeface="微软雅黑" panose="020B0503020204020204" pitchFamily="34" charset="-122"/>
              </a:rPr>
              <a:t>体育</a:t>
            </a:r>
            <a:endParaRPr lang="zh-CN" altLang="en-US" sz="2000" b="1" dirty="0">
              <a:latin typeface="Arial" panose="020B0604020202020204" pitchFamily="34" charset="0"/>
              <a:ea typeface="微软雅黑" panose="020B0503020204020204" pitchFamily="34" charset="-122"/>
            </a:endParaRPr>
          </a:p>
        </p:txBody>
      </p:sp>
      <p:sp>
        <p:nvSpPr>
          <p:cNvPr id="7181" name="矩形 43"/>
          <p:cNvSpPr/>
          <p:nvPr/>
        </p:nvSpPr>
        <p:spPr>
          <a:xfrm>
            <a:off x="2264020" y="3214688"/>
            <a:ext cx="1516673" cy="1143000"/>
          </a:xfrm>
          <a:prstGeom prst="rect">
            <a:avLst/>
          </a:prstGeom>
          <a:solidFill>
            <a:srgbClr val="C8E6FF"/>
          </a:solidFill>
          <a:ln w="9525">
            <a:noFill/>
          </a:ln>
        </p:spPr>
        <p:txBody>
          <a:bodyPr anchor="ctr"/>
          <a:lstStyle/>
          <a:p>
            <a:pPr algn="ctr"/>
            <a:r>
              <a:rPr lang="zh-CN" altLang="en-US" sz="2000" b="1" dirty="0">
                <a:latin typeface="Arial" panose="020B0604020202020204" pitchFamily="34" charset="0"/>
                <a:ea typeface="微软雅黑" panose="020B0503020204020204" pitchFamily="34" charset="-122"/>
              </a:rPr>
              <a:t>法律</a:t>
            </a:r>
            <a:endParaRPr lang="zh-CN" altLang="en-US" sz="2000" b="1" dirty="0">
              <a:latin typeface="Arial" panose="020B0604020202020204" pitchFamily="34" charset="0"/>
              <a:ea typeface="微软雅黑" panose="020B0503020204020204" pitchFamily="34" charset="-122"/>
            </a:endParaRPr>
          </a:p>
        </p:txBody>
      </p:sp>
      <p:sp>
        <p:nvSpPr>
          <p:cNvPr id="7182" name="矩形 44"/>
          <p:cNvSpPr/>
          <p:nvPr/>
        </p:nvSpPr>
        <p:spPr>
          <a:xfrm>
            <a:off x="3846635" y="3214688"/>
            <a:ext cx="1516673" cy="1143000"/>
          </a:xfrm>
          <a:prstGeom prst="rect">
            <a:avLst/>
          </a:prstGeom>
          <a:solidFill>
            <a:srgbClr val="61B8FF"/>
          </a:solidFill>
          <a:ln w="9525">
            <a:noFill/>
          </a:ln>
        </p:spPr>
        <p:txBody>
          <a:bodyPr anchor="ctr"/>
          <a:lstStyle/>
          <a:p>
            <a:pPr algn="ctr"/>
            <a:r>
              <a:rPr lang="zh-CN" altLang="en-US" sz="2000" b="1" dirty="0" smtClean="0">
                <a:latin typeface="Arial" panose="020B0604020202020204" pitchFamily="34" charset="0"/>
                <a:ea typeface="微软雅黑" panose="020B0503020204020204" pitchFamily="34" charset="-122"/>
              </a:rPr>
              <a:t>社会服务</a:t>
            </a:r>
            <a:endParaRPr lang="en-US" altLang="zh-CN" sz="2000" b="1" dirty="0">
              <a:latin typeface="Arial" panose="020B0604020202020204" pitchFamily="34" charset="0"/>
              <a:ea typeface="微软雅黑" panose="020B0503020204020204" pitchFamily="34" charset="-122"/>
            </a:endParaRPr>
          </a:p>
        </p:txBody>
      </p:sp>
      <p:sp>
        <p:nvSpPr>
          <p:cNvPr id="7183" name="矩形 45"/>
          <p:cNvSpPr/>
          <p:nvPr/>
        </p:nvSpPr>
        <p:spPr>
          <a:xfrm>
            <a:off x="5429250" y="3214688"/>
            <a:ext cx="1516673" cy="1143000"/>
          </a:xfrm>
          <a:prstGeom prst="rect">
            <a:avLst/>
          </a:prstGeom>
          <a:solidFill>
            <a:srgbClr val="C8E6FF"/>
          </a:solidFill>
          <a:ln w="9525">
            <a:noFill/>
          </a:ln>
        </p:spPr>
        <p:txBody>
          <a:bodyPr anchor="ctr"/>
          <a:lstStyle/>
          <a:p>
            <a:pPr algn="ctr"/>
            <a:r>
              <a:rPr lang="zh-CN" altLang="en-US" sz="2000" b="1" dirty="0">
                <a:latin typeface="Arial" panose="020B0604020202020204" pitchFamily="34" charset="0"/>
                <a:ea typeface="微软雅黑" panose="020B0503020204020204" pitchFamily="34" charset="-122"/>
              </a:rPr>
              <a:t>工商业</a:t>
            </a:r>
            <a:endParaRPr lang="en-US" altLang="zh-CN" sz="2000" b="1" dirty="0">
              <a:latin typeface="Arial" panose="020B0604020202020204" pitchFamily="34" charset="0"/>
              <a:ea typeface="微软雅黑" panose="020B0503020204020204" pitchFamily="34" charset="-122"/>
            </a:endParaRPr>
          </a:p>
          <a:p>
            <a:pPr algn="ctr"/>
            <a:r>
              <a:rPr lang="zh-CN" altLang="en-US" sz="2000" b="1" dirty="0" smtClean="0">
                <a:latin typeface="Arial" panose="020B0604020202020204" pitchFamily="34" charset="0"/>
                <a:ea typeface="微软雅黑" panose="020B0503020204020204" pitchFamily="34" charset="-122"/>
              </a:rPr>
              <a:t>服务</a:t>
            </a:r>
            <a:endParaRPr lang="en-US" altLang="zh-CN" sz="2000" b="1" dirty="0">
              <a:latin typeface="Arial" panose="020B0604020202020204" pitchFamily="34" charset="0"/>
              <a:ea typeface="微软雅黑" panose="020B0503020204020204" pitchFamily="34" charset="-122"/>
            </a:endParaRPr>
          </a:p>
        </p:txBody>
      </p:sp>
      <p:sp>
        <p:nvSpPr>
          <p:cNvPr id="7184" name="矩形 46"/>
          <p:cNvSpPr/>
          <p:nvPr/>
        </p:nvSpPr>
        <p:spPr>
          <a:xfrm>
            <a:off x="681404" y="4429125"/>
            <a:ext cx="1516673" cy="1143000"/>
          </a:xfrm>
          <a:prstGeom prst="rect">
            <a:avLst/>
          </a:prstGeom>
          <a:solidFill>
            <a:srgbClr val="61B8FF"/>
          </a:solidFill>
          <a:ln w="9525">
            <a:noFill/>
          </a:ln>
        </p:spPr>
        <p:txBody>
          <a:bodyPr anchor="ctr"/>
          <a:lstStyle/>
          <a:p>
            <a:pPr algn="ctr"/>
            <a:r>
              <a:rPr lang="zh-CN" altLang="en-US" sz="2000" b="1" dirty="0">
                <a:latin typeface="Arial" panose="020B0604020202020204" pitchFamily="34" charset="0"/>
                <a:ea typeface="微软雅黑" panose="020B0503020204020204" pitchFamily="34" charset="-122"/>
              </a:rPr>
              <a:t>宗教</a:t>
            </a:r>
            <a:endParaRPr lang="zh-CN" altLang="en-US" sz="2000" b="1" dirty="0">
              <a:latin typeface="Arial" panose="020B0604020202020204" pitchFamily="34" charset="0"/>
              <a:ea typeface="微软雅黑" panose="020B0503020204020204" pitchFamily="34" charset="-122"/>
            </a:endParaRPr>
          </a:p>
        </p:txBody>
      </p:sp>
      <p:sp>
        <p:nvSpPr>
          <p:cNvPr id="7185" name="矩形 47"/>
          <p:cNvSpPr/>
          <p:nvPr/>
        </p:nvSpPr>
        <p:spPr>
          <a:xfrm>
            <a:off x="2264020" y="4429125"/>
            <a:ext cx="1516673" cy="1143000"/>
          </a:xfrm>
          <a:prstGeom prst="rect">
            <a:avLst/>
          </a:prstGeom>
          <a:solidFill>
            <a:srgbClr val="C8E6FF"/>
          </a:solidFill>
          <a:ln w="9525">
            <a:noFill/>
          </a:ln>
        </p:spPr>
        <p:txBody>
          <a:bodyPr anchor="ctr"/>
          <a:lstStyle/>
          <a:p>
            <a:pPr algn="ctr"/>
            <a:r>
              <a:rPr lang="zh-CN" altLang="en-US" sz="2000" b="1" dirty="0">
                <a:latin typeface="Arial" panose="020B0604020202020204" pitchFamily="34" charset="0"/>
                <a:ea typeface="微软雅黑" panose="020B0503020204020204" pitchFamily="34" charset="-122"/>
              </a:rPr>
              <a:t>农业及农村</a:t>
            </a:r>
            <a:r>
              <a:rPr lang="zh-CN" altLang="en-US" sz="2000" b="1" dirty="0" smtClean="0">
                <a:latin typeface="Arial" panose="020B0604020202020204" pitchFamily="34" charset="0"/>
                <a:ea typeface="微软雅黑" panose="020B0503020204020204" pitchFamily="34" charset="-122"/>
              </a:rPr>
              <a:t>发展</a:t>
            </a:r>
            <a:endParaRPr lang="en-US" altLang="zh-CN" sz="2000" b="1" dirty="0">
              <a:latin typeface="Arial" panose="020B0604020202020204" pitchFamily="34" charset="0"/>
              <a:ea typeface="微软雅黑" panose="020B0503020204020204" pitchFamily="34" charset="-122"/>
            </a:endParaRPr>
          </a:p>
        </p:txBody>
      </p:sp>
      <p:sp>
        <p:nvSpPr>
          <p:cNvPr id="7186" name="矩形 50"/>
          <p:cNvSpPr/>
          <p:nvPr/>
        </p:nvSpPr>
        <p:spPr>
          <a:xfrm>
            <a:off x="3846635" y="4429125"/>
            <a:ext cx="1516673" cy="1143000"/>
          </a:xfrm>
          <a:prstGeom prst="rect">
            <a:avLst/>
          </a:prstGeom>
          <a:solidFill>
            <a:srgbClr val="61B8FF"/>
          </a:solidFill>
          <a:ln w="9525">
            <a:noFill/>
          </a:ln>
        </p:spPr>
        <p:txBody>
          <a:bodyPr anchor="ctr"/>
          <a:lstStyle/>
          <a:p>
            <a:pPr algn="ctr"/>
            <a:r>
              <a:rPr lang="zh-CN" altLang="en-US" sz="2000" b="1" dirty="0">
                <a:latin typeface="Arial" panose="020B0604020202020204" pitchFamily="34" charset="0"/>
                <a:ea typeface="微软雅黑" panose="020B0503020204020204" pitchFamily="34" charset="-122"/>
              </a:rPr>
              <a:t>职业及从业组织</a:t>
            </a:r>
            <a:endParaRPr lang="zh-CN" altLang="en-US" sz="2000" b="1" dirty="0">
              <a:latin typeface="Arial" panose="020B0604020202020204" pitchFamily="34" charset="0"/>
              <a:ea typeface="微软雅黑" panose="020B0503020204020204" pitchFamily="34" charset="-122"/>
            </a:endParaRPr>
          </a:p>
        </p:txBody>
      </p:sp>
      <p:sp>
        <p:nvSpPr>
          <p:cNvPr id="7187" name="矩形 51"/>
          <p:cNvSpPr/>
          <p:nvPr/>
        </p:nvSpPr>
        <p:spPr>
          <a:xfrm>
            <a:off x="5429250" y="4429125"/>
            <a:ext cx="1516673" cy="1143000"/>
          </a:xfrm>
          <a:prstGeom prst="rect">
            <a:avLst/>
          </a:prstGeom>
          <a:solidFill>
            <a:srgbClr val="C8E6FF"/>
          </a:solidFill>
          <a:ln w="9525">
            <a:noFill/>
          </a:ln>
        </p:spPr>
        <p:txBody>
          <a:bodyPr anchor="ctr"/>
          <a:lstStyle/>
          <a:p>
            <a:pPr algn="ctr"/>
            <a:r>
              <a:rPr lang="zh-CN" altLang="en-US" sz="2000" b="1" dirty="0">
                <a:latin typeface="Arial" panose="020B0604020202020204" pitchFamily="34" charset="0"/>
                <a:ea typeface="微软雅黑" panose="020B0503020204020204" pitchFamily="34" charset="-122"/>
              </a:rPr>
              <a:t>国际及涉外组织</a:t>
            </a:r>
            <a:endParaRPr lang="zh-CN" altLang="en-US" sz="2000" b="1" dirty="0">
              <a:latin typeface="Arial" panose="020B0604020202020204" pitchFamily="34" charset="0"/>
              <a:ea typeface="微软雅黑" panose="020B0503020204020204" pitchFamily="34" charset="-122"/>
            </a:endParaRPr>
          </a:p>
        </p:txBody>
      </p:sp>
      <p:sp>
        <p:nvSpPr>
          <p:cNvPr id="7188" name="矩形 52"/>
          <p:cNvSpPr/>
          <p:nvPr/>
        </p:nvSpPr>
        <p:spPr>
          <a:xfrm>
            <a:off x="7011866" y="3214688"/>
            <a:ext cx="1516673" cy="1143000"/>
          </a:xfrm>
          <a:prstGeom prst="rect">
            <a:avLst/>
          </a:prstGeom>
          <a:solidFill>
            <a:srgbClr val="61B8FF"/>
          </a:solidFill>
          <a:ln w="9525">
            <a:noFill/>
          </a:ln>
        </p:spPr>
        <p:txBody>
          <a:bodyPr anchor="ctr"/>
          <a:lstStyle/>
          <a:p>
            <a:pPr algn="ctr"/>
            <a:r>
              <a:rPr lang="zh-CN" altLang="en-US" sz="2000" b="1" dirty="0">
                <a:latin typeface="Arial" panose="020B0604020202020204" pitchFamily="34" charset="0"/>
                <a:ea typeface="微软雅黑" panose="020B0503020204020204" pitchFamily="34" charset="-122"/>
              </a:rPr>
              <a:t>生态环境</a:t>
            </a:r>
            <a:endParaRPr lang="zh-CN" altLang="en-US" sz="2000" b="1" dirty="0">
              <a:latin typeface="Arial" panose="020B0604020202020204" pitchFamily="34" charset="0"/>
              <a:ea typeface="微软雅黑" panose="020B0503020204020204" pitchFamily="34" charset="-122"/>
            </a:endParaRPr>
          </a:p>
        </p:txBody>
      </p:sp>
      <p:sp>
        <p:nvSpPr>
          <p:cNvPr id="7189" name="矩形 53"/>
          <p:cNvSpPr/>
          <p:nvPr/>
        </p:nvSpPr>
        <p:spPr>
          <a:xfrm>
            <a:off x="7011866" y="4429125"/>
            <a:ext cx="1516673" cy="1143000"/>
          </a:xfrm>
          <a:prstGeom prst="rect">
            <a:avLst/>
          </a:prstGeom>
          <a:solidFill>
            <a:srgbClr val="61B8FF"/>
          </a:solidFill>
          <a:ln w="9525">
            <a:noFill/>
          </a:ln>
        </p:spPr>
        <p:txBody>
          <a:bodyPr anchor="ctr"/>
          <a:lstStyle/>
          <a:p>
            <a:pPr algn="ctr"/>
            <a:r>
              <a:rPr lang="zh-CN" altLang="en-US" sz="2000" b="1" dirty="0">
                <a:latin typeface="Arial" panose="020B0604020202020204" pitchFamily="34" charset="0"/>
                <a:ea typeface="微软雅黑" panose="020B0503020204020204" pitchFamily="34" charset="-122"/>
              </a:rPr>
              <a:t>其他</a:t>
            </a:r>
            <a:endParaRPr lang="zh-CN" altLang="en-US" sz="2000" b="1" dirty="0">
              <a:latin typeface="Arial" panose="020B0604020202020204" pitchFamily="34" charset="0"/>
              <a:ea typeface="微软雅黑" panose="020B0503020204020204" pitchFamily="34" charset="-122"/>
            </a:endParaRPr>
          </a:p>
        </p:txBody>
      </p:sp>
      <p:sp>
        <p:nvSpPr>
          <p:cNvPr id="7190" name="矩形 54"/>
          <p:cNvSpPr/>
          <p:nvPr/>
        </p:nvSpPr>
        <p:spPr>
          <a:xfrm>
            <a:off x="7011866" y="2000250"/>
            <a:ext cx="1516673" cy="1143000"/>
          </a:xfrm>
          <a:prstGeom prst="rect">
            <a:avLst/>
          </a:prstGeom>
          <a:solidFill>
            <a:srgbClr val="61B8FF"/>
          </a:solidFill>
          <a:ln w="9525">
            <a:noFill/>
          </a:ln>
        </p:spPr>
        <p:txBody>
          <a:bodyPr anchor="ctr"/>
          <a:lstStyle/>
          <a:p>
            <a:pPr algn="ctr"/>
            <a:r>
              <a:rPr lang="zh-CN" altLang="en-US" sz="2000" b="1" dirty="0" smtClean="0">
                <a:latin typeface="Arial" panose="020B0604020202020204" pitchFamily="34" charset="0"/>
                <a:ea typeface="微软雅黑" panose="020B0503020204020204" pitchFamily="34" charset="-122"/>
              </a:rPr>
              <a:t>卫生</a:t>
            </a:r>
            <a:endParaRPr lang="en-US" altLang="zh-CN" sz="2000" b="1" dirty="0">
              <a:latin typeface="Arial" panose="020B0604020202020204" pitchFamily="34" charset="0"/>
              <a:ea typeface="微软雅黑" panose="020B0503020204020204" pitchFamily="34" charset="-122"/>
            </a:endParaRPr>
          </a:p>
        </p:txBody>
      </p:sp>
      <p:sp>
        <p:nvSpPr>
          <p:cNvPr id="7191" name="矩形 55"/>
          <p:cNvSpPr/>
          <p:nvPr/>
        </p:nvSpPr>
        <p:spPr>
          <a:xfrm>
            <a:off x="550545" y="1786255"/>
            <a:ext cx="8176260" cy="4071620"/>
          </a:xfrm>
          <a:prstGeom prst="rect">
            <a:avLst/>
          </a:prstGeom>
          <a:noFill/>
          <a:ln w="25400" cap="flat" cmpd="sng">
            <a:solidFill>
              <a:srgbClr val="34A3FF"/>
            </a:solidFill>
            <a:prstDash val="solid"/>
            <a:miter/>
            <a:headEnd type="none" w="med" len="med"/>
            <a:tailEnd type="none" w="med" len="med"/>
          </a:ln>
        </p:spPr>
        <p:txBody>
          <a:bodyPr anchor="ctr"/>
          <a:lstStyle/>
          <a:p>
            <a:pPr algn="ctr"/>
            <a:endParaRPr lang="zh-CN" altLang="en-US" sz="2000" dirty="0">
              <a:solidFill>
                <a:srgbClr val="FFFFFF"/>
              </a:solidFill>
              <a:latin typeface="Arial" panose="020B0604020202020204" pitchFamily="34" charset="0"/>
              <a:ea typeface="微软雅黑" panose="020B0503020204020204" pitchFamily="34" charset="-122"/>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1265"/>
          <p:cNvGrpSpPr/>
          <p:nvPr/>
        </p:nvGrpSpPr>
        <p:grpSpPr>
          <a:xfrm>
            <a:off x="162659" y="317501"/>
            <a:ext cx="237392" cy="682625"/>
            <a:chOff x="0" y="0"/>
            <a:chExt cx="162" cy="430"/>
          </a:xfrm>
        </p:grpSpPr>
        <p:pic>
          <p:nvPicPr>
            <p:cNvPr id="11267" name="矩形 6"/>
            <p:cNvPicPr/>
            <p:nvPr/>
          </p:nvPicPr>
          <p:blipFill>
            <a:blip r:embed="rId2"/>
            <a:stretch>
              <a:fillRect/>
            </a:stretch>
          </p:blipFill>
          <p:spPr>
            <a:xfrm>
              <a:off x="0" y="0"/>
              <a:ext cx="162" cy="430"/>
            </a:xfrm>
            <a:prstGeom prst="rect">
              <a:avLst/>
            </a:prstGeom>
            <a:noFill/>
            <a:ln w="9525">
              <a:noFill/>
            </a:ln>
          </p:spPr>
        </p:pic>
        <p:sp>
          <p:nvSpPr>
            <p:cNvPr id="11268" name="文本框 11267"/>
            <p:cNvSpPr txBox="1"/>
            <p:nvPr/>
          </p:nvSpPr>
          <p:spPr>
            <a:xfrm>
              <a:off x="39" y="22"/>
              <a:ext cx="86" cy="360"/>
            </a:xfrm>
            <a:prstGeom prst="rect">
              <a:avLst/>
            </a:prstGeom>
            <a:noFill/>
            <a:ln w="9525">
              <a:noFill/>
            </a:ln>
          </p:spPr>
          <p:txBody>
            <a:bodyPr anchor="ctr"/>
            <a:lstStyle/>
            <a:p>
              <a:pPr algn="ctr"/>
              <a:endParaRPr lang="zh-CN" altLang="en-US" dirty="0">
                <a:solidFill>
                  <a:srgbClr val="FFFFFF"/>
                </a:solidFill>
                <a:latin typeface="Arial" panose="020B0604020202020204" pitchFamily="34" charset="0"/>
                <a:ea typeface="微软雅黑" panose="020B0503020204020204" pitchFamily="34" charset="-122"/>
              </a:endParaRPr>
            </a:p>
          </p:txBody>
        </p:sp>
      </p:grpSp>
      <p:sp>
        <p:nvSpPr>
          <p:cNvPr id="11270" name="矩形 11"/>
          <p:cNvSpPr/>
          <p:nvPr/>
        </p:nvSpPr>
        <p:spPr>
          <a:xfrm>
            <a:off x="428596" y="500042"/>
            <a:ext cx="5671038" cy="500062"/>
          </a:xfrm>
          <a:prstGeom prst="rect">
            <a:avLst/>
          </a:prstGeom>
          <a:noFill/>
          <a:ln w="9525">
            <a:noFill/>
          </a:ln>
        </p:spPr>
        <p:txBody>
          <a:bodyPr anchor="ctr"/>
          <a:lstStyle/>
          <a:p>
            <a:r>
              <a:rPr lang="zh-CN" altLang="en-US" sz="2400" b="1" dirty="0" smtClean="0">
                <a:latin typeface="Arial" panose="020B0604020202020204" pitchFamily="34" charset="0"/>
                <a:ea typeface="微软雅黑" panose="020B0503020204020204" pitchFamily="34" charset="-122"/>
              </a:rPr>
              <a:t>发展现状</a:t>
            </a:r>
            <a:endParaRPr lang="zh-CN" altLang="en-US" sz="2400" b="1" dirty="0">
              <a:latin typeface="Arial" panose="020B0604020202020204" pitchFamily="34" charset="0"/>
              <a:ea typeface="微软雅黑" panose="020B0503020204020204" pitchFamily="34" charset="-122"/>
            </a:endParaRPr>
          </a:p>
        </p:txBody>
      </p:sp>
      <p:graphicFrame>
        <p:nvGraphicFramePr>
          <p:cNvPr id="9" name="图表 8"/>
          <p:cNvGraphicFramePr/>
          <p:nvPr/>
        </p:nvGraphicFramePr>
        <p:xfrm>
          <a:off x="1524000" y="1470025"/>
          <a:ext cx="6096000" cy="4342130"/>
        </p:xfrm>
        <a:graphic>
          <a:graphicData uri="http://schemas.openxmlformats.org/drawingml/2006/chart">
            <c:chart xmlns:c="http://schemas.openxmlformats.org/drawingml/2006/chart" xmlns:r="http://schemas.openxmlformats.org/officeDocument/2006/relationships" r:id="rId1"/>
          </a:graphicData>
        </a:graphic>
      </p:graphicFrame>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1265"/>
          <p:cNvGrpSpPr/>
          <p:nvPr/>
        </p:nvGrpSpPr>
        <p:grpSpPr>
          <a:xfrm>
            <a:off x="162659" y="317501"/>
            <a:ext cx="237392" cy="682625"/>
            <a:chOff x="0" y="0"/>
            <a:chExt cx="162" cy="430"/>
          </a:xfrm>
        </p:grpSpPr>
        <p:pic>
          <p:nvPicPr>
            <p:cNvPr id="11267" name="矩形 6"/>
            <p:cNvPicPr/>
            <p:nvPr/>
          </p:nvPicPr>
          <p:blipFill>
            <a:blip r:embed="rId1"/>
            <a:stretch>
              <a:fillRect/>
            </a:stretch>
          </p:blipFill>
          <p:spPr>
            <a:xfrm>
              <a:off x="0" y="0"/>
              <a:ext cx="162" cy="430"/>
            </a:xfrm>
            <a:prstGeom prst="rect">
              <a:avLst/>
            </a:prstGeom>
            <a:noFill/>
            <a:ln w="9525">
              <a:noFill/>
            </a:ln>
          </p:spPr>
        </p:pic>
        <p:sp>
          <p:nvSpPr>
            <p:cNvPr id="11268" name="文本框 11267"/>
            <p:cNvSpPr txBox="1"/>
            <p:nvPr/>
          </p:nvSpPr>
          <p:spPr>
            <a:xfrm>
              <a:off x="39" y="22"/>
              <a:ext cx="86" cy="360"/>
            </a:xfrm>
            <a:prstGeom prst="rect">
              <a:avLst/>
            </a:prstGeom>
            <a:noFill/>
            <a:ln w="9525">
              <a:noFill/>
            </a:ln>
          </p:spPr>
          <p:txBody>
            <a:bodyPr anchor="ctr"/>
            <a:lstStyle/>
            <a:p>
              <a:pPr algn="ctr"/>
              <a:endParaRPr lang="zh-CN" altLang="en-US" dirty="0">
                <a:solidFill>
                  <a:srgbClr val="FFFFFF"/>
                </a:solidFill>
                <a:latin typeface="Arial" panose="020B0604020202020204" pitchFamily="34" charset="0"/>
                <a:ea typeface="微软雅黑" panose="020B0503020204020204" pitchFamily="34" charset="-122"/>
              </a:endParaRPr>
            </a:p>
          </p:txBody>
        </p:sp>
      </p:grpSp>
      <p:sp>
        <p:nvSpPr>
          <p:cNvPr id="11270" name="矩形 11"/>
          <p:cNvSpPr/>
          <p:nvPr/>
        </p:nvSpPr>
        <p:spPr>
          <a:xfrm>
            <a:off x="428596" y="500042"/>
            <a:ext cx="5671038" cy="500062"/>
          </a:xfrm>
          <a:prstGeom prst="rect">
            <a:avLst/>
          </a:prstGeom>
          <a:noFill/>
          <a:ln w="9525">
            <a:noFill/>
          </a:ln>
        </p:spPr>
        <p:txBody>
          <a:bodyPr anchor="ctr"/>
          <a:lstStyle/>
          <a:p>
            <a:r>
              <a:rPr lang="zh-CN" altLang="en-US" sz="2400" b="1" dirty="0" smtClean="0">
                <a:latin typeface="Arial" panose="020B0604020202020204" pitchFamily="34" charset="0"/>
                <a:ea typeface="微软雅黑" panose="020B0503020204020204" pitchFamily="34" charset="-122"/>
              </a:rPr>
              <a:t>发展现状</a:t>
            </a:r>
            <a:endParaRPr lang="zh-CN" altLang="en-US" sz="2400" b="1" dirty="0">
              <a:latin typeface="Arial" panose="020B0604020202020204" pitchFamily="34" charset="0"/>
              <a:ea typeface="微软雅黑" panose="020B0503020204020204" pitchFamily="34" charset="-122"/>
            </a:endParaRPr>
          </a:p>
        </p:txBody>
      </p:sp>
      <p:pic>
        <p:nvPicPr>
          <p:cNvPr id="2050" name="Picture 2" descr="C:\Users\hw\Desktop\社会组织行业比重(全大市).png"/>
          <p:cNvPicPr>
            <a:picLocks noChangeAspect="1" noChangeArrowheads="1"/>
          </p:cNvPicPr>
          <p:nvPr/>
        </p:nvPicPr>
        <p:blipFill>
          <a:blip r:embed="rId2"/>
          <a:srcRect l="27850" r="27851"/>
          <a:stretch>
            <a:fillRect/>
          </a:stretch>
        </p:blipFill>
        <p:spPr bwMode="auto">
          <a:xfrm>
            <a:off x="698500" y="1000125"/>
            <a:ext cx="7477760" cy="5214620"/>
          </a:xfrm>
          <a:prstGeom prst="rect">
            <a:avLst/>
          </a:prstGeom>
          <a:noFill/>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新的篇章">
  <a:themeElements>
    <a:clrScheme name="">
      <a:dk1>
        <a:srgbClr val="000000"/>
      </a:dk1>
      <a:lt1>
        <a:srgbClr val="FFFFFF"/>
      </a:lt1>
      <a:dk2>
        <a:srgbClr val="000000"/>
      </a:dk2>
      <a:lt2>
        <a:srgbClr val="969696"/>
      </a:lt2>
      <a:accent1>
        <a:srgbClr val="E7BF8F"/>
      </a:accent1>
      <a:accent2>
        <a:srgbClr val="996633"/>
      </a:accent2>
      <a:accent3>
        <a:srgbClr val="FFFFFF"/>
      </a:accent3>
      <a:accent4>
        <a:srgbClr val="000000"/>
      </a:accent4>
      <a:accent5>
        <a:srgbClr val="F1DBC6"/>
      </a:accent5>
      <a:accent6>
        <a:srgbClr val="895B2D"/>
      </a:accent6>
      <a:hlink>
        <a:srgbClr val="CC3300"/>
      </a:hlink>
      <a:folHlink>
        <a:srgbClr val="9966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E7BF8F"/>
        </a:accent1>
        <a:accent2>
          <a:srgbClr val="996633"/>
        </a:accent2>
        <a:accent3>
          <a:srgbClr val="FFFFFF"/>
        </a:accent3>
        <a:accent4>
          <a:srgbClr val="000000"/>
        </a:accent4>
        <a:accent5>
          <a:srgbClr val="F1DBC6"/>
        </a:accent5>
        <a:accent6>
          <a:srgbClr val="895B2D"/>
        </a:accent6>
        <a:hlink>
          <a:srgbClr val="CC3300"/>
        </a:hlink>
        <a:folHlink>
          <a:srgbClr val="9966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全球计划">
  <a:themeElements>
    <a:clrScheme name="">
      <a:dk1>
        <a:srgbClr val="000000"/>
      </a:dk1>
      <a:lt1>
        <a:srgbClr val="FFFFFF"/>
      </a:lt1>
      <a:dk2>
        <a:srgbClr val="000000"/>
      </a:dk2>
      <a:lt2>
        <a:srgbClr val="808080"/>
      </a:lt2>
      <a:accent1>
        <a:srgbClr val="5B8CC1"/>
      </a:accent1>
      <a:accent2>
        <a:srgbClr val="2A5682"/>
      </a:accent2>
      <a:accent3>
        <a:srgbClr val="FFFFFF"/>
      </a:accent3>
      <a:accent4>
        <a:srgbClr val="000000"/>
      </a:accent4>
      <a:accent5>
        <a:srgbClr val="B6C5DC"/>
      </a:accent5>
      <a:accent6>
        <a:srgbClr val="254C74"/>
      </a:accent6>
      <a:hlink>
        <a:srgbClr val="002850"/>
      </a:hlink>
      <a:folHlink>
        <a:srgbClr val="2A94FE"/>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5B8CC1"/>
        </a:accent1>
        <a:accent2>
          <a:srgbClr val="2A5682"/>
        </a:accent2>
        <a:accent3>
          <a:srgbClr val="FFFFFF"/>
        </a:accent3>
        <a:accent4>
          <a:srgbClr val="000000"/>
        </a:accent4>
        <a:accent5>
          <a:srgbClr val="B6C5DC"/>
        </a:accent5>
        <a:accent6>
          <a:srgbClr val="254C74"/>
        </a:accent6>
        <a:hlink>
          <a:srgbClr val="002850"/>
        </a:hlink>
        <a:folHlink>
          <a:srgbClr val="2A94FE"/>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全球计划">
  <a:themeElements>
    <a:clrScheme name="">
      <a:dk1>
        <a:srgbClr val="000000"/>
      </a:dk1>
      <a:lt1>
        <a:srgbClr val="FFFFFF"/>
      </a:lt1>
      <a:dk2>
        <a:srgbClr val="000000"/>
      </a:dk2>
      <a:lt2>
        <a:srgbClr val="808080"/>
      </a:lt2>
      <a:accent1>
        <a:srgbClr val="5B8CC1"/>
      </a:accent1>
      <a:accent2>
        <a:srgbClr val="2A5682"/>
      </a:accent2>
      <a:accent3>
        <a:srgbClr val="FFFFFF"/>
      </a:accent3>
      <a:accent4>
        <a:srgbClr val="000000"/>
      </a:accent4>
      <a:accent5>
        <a:srgbClr val="B6C5DC"/>
      </a:accent5>
      <a:accent6>
        <a:srgbClr val="254C74"/>
      </a:accent6>
      <a:hlink>
        <a:srgbClr val="002850"/>
      </a:hlink>
      <a:folHlink>
        <a:srgbClr val="2A94FE"/>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5B8CC1"/>
        </a:accent1>
        <a:accent2>
          <a:srgbClr val="2A5682"/>
        </a:accent2>
        <a:accent3>
          <a:srgbClr val="FFFFFF"/>
        </a:accent3>
        <a:accent4>
          <a:srgbClr val="000000"/>
        </a:accent4>
        <a:accent5>
          <a:srgbClr val="B6C5DC"/>
        </a:accent5>
        <a:accent6>
          <a:srgbClr val="254C74"/>
        </a:accent6>
        <a:hlink>
          <a:srgbClr val="002850"/>
        </a:hlink>
        <a:folHlink>
          <a:srgbClr val="2A94FE"/>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7403</Words>
  <Application>WPS 演示</Application>
  <PresentationFormat>全屏显示(4:3)</PresentationFormat>
  <Paragraphs>652</Paragraphs>
  <Slides>56</Slides>
  <Notes>0</Notes>
  <HiddenSlides>0</HiddenSlides>
  <MMClips>0</MMClips>
  <ScaleCrop>false</ScaleCrop>
  <HeadingPairs>
    <vt:vector size="6" baseType="variant">
      <vt:variant>
        <vt:lpstr>已用的字体</vt:lpstr>
      </vt:variant>
      <vt:variant>
        <vt:i4>17</vt:i4>
      </vt:variant>
      <vt:variant>
        <vt:lpstr>主题</vt:lpstr>
      </vt:variant>
      <vt:variant>
        <vt:i4>3</vt:i4>
      </vt:variant>
      <vt:variant>
        <vt:lpstr>幻灯片标题</vt:lpstr>
      </vt:variant>
      <vt:variant>
        <vt:i4>56</vt:i4>
      </vt:variant>
    </vt:vector>
  </HeadingPairs>
  <TitlesOfParts>
    <vt:vector size="76" baseType="lpstr">
      <vt:lpstr>Arial</vt:lpstr>
      <vt:lpstr>宋体</vt:lpstr>
      <vt:lpstr>Wingdings</vt:lpstr>
      <vt:lpstr>Calibri</vt:lpstr>
      <vt:lpstr>楷体</vt:lpstr>
      <vt:lpstr>华文中宋</vt:lpstr>
      <vt:lpstr>微软雅黑</vt:lpstr>
      <vt:lpstr>黑体</vt:lpstr>
      <vt:lpstr>Arial Unicode MS</vt:lpstr>
      <vt:lpstr>Bell MT</vt:lpstr>
      <vt:lpstr>Orbitron</vt:lpstr>
      <vt:lpstr>幼圆</vt:lpstr>
      <vt:lpstr>Wingdings 2</vt:lpstr>
      <vt:lpstr>Franklin Gothic Book</vt:lpstr>
      <vt:lpstr>华文楷体</vt:lpstr>
      <vt:lpstr>华文隶书</vt:lpstr>
      <vt:lpstr>Segoe Print</vt:lpstr>
      <vt:lpstr>新的篇章</vt:lpstr>
      <vt:lpstr>全球计划</vt:lpstr>
      <vt:lpstr>2_全球计划</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法人治理</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社会团体管理制度交流</dc:title>
  <dc:creator>IBM</dc:creator>
  <cp:lastModifiedBy>六六</cp:lastModifiedBy>
  <cp:revision>142</cp:revision>
  <dcterms:created xsi:type="dcterms:W3CDTF">2011-07-13T13:54:00Z</dcterms:created>
  <dcterms:modified xsi:type="dcterms:W3CDTF">2019-10-17T03:19:25Z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2052-10.8.2.6784</vt:lpwstr>
  </property>
</Properties>
</file>